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8" r:id="rId2"/>
    <p:sldId id="268" r:id="rId3"/>
    <p:sldId id="257" r:id="rId4"/>
    <p:sldId id="273" r:id="rId5"/>
    <p:sldId id="269" r:id="rId6"/>
    <p:sldId id="266" r:id="rId7"/>
    <p:sldId id="270" r:id="rId8"/>
    <p:sldId id="274" r:id="rId9"/>
    <p:sldId id="271" r:id="rId10"/>
    <p:sldId id="260" r:id="rId11"/>
    <p:sldId id="27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4141"/>
    <a:srgbClr val="5E5E5E"/>
    <a:srgbClr val="868686"/>
    <a:srgbClr val="2F2D77"/>
    <a:srgbClr val="02117C"/>
    <a:srgbClr val="ECECEC"/>
    <a:srgbClr val="2F2D78"/>
    <a:srgbClr val="EBFFFF"/>
    <a:srgbClr val="FDF181"/>
    <a:srgbClr val="FEF9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p:scale>
          <a:sx n="99" d="100"/>
          <a:sy n="99" d="100"/>
        </p:scale>
        <p:origin x="29" y="-34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l">
              <a:lnSpc>
                <a:spcPts val="6000"/>
              </a:lnSpc>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971654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l">
              <a:lnSpc>
                <a:spcPts val="6000"/>
              </a:lnSpc>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Slide Number Placeholder 3">
            <a:extLst>
              <a:ext uri="{FF2B5EF4-FFF2-40B4-BE49-F238E27FC236}">
                <a16:creationId xmlns:a16="http://schemas.microsoft.com/office/drawing/2014/main" id="{117C1D77-5967-4ABA-933E-2E34BE516B00}"/>
              </a:ext>
            </a:extLst>
          </p:cNvPr>
          <p:cNvSpPr>
            <a:spLocks noGrp="1"/>
          </p:cNvSpPr>
          <p:nvPr>
            <p:ph type="sldNum" sz="quarter" idx="10"/>
          </p:nvPr>
        </p:nvSpPr>
        <p:spPr/>
        <p:txBody>
          <a:bodyPr/>
          <a:lstStyle/>
          <a:p>
            <a:fld id="{04557B6C-EF96-654A-88EA-4B4B0C9D21E2}" type="slidenum">
              <a:rPr lang="en-US" smtClean="0"/>
              <a:pPr/>
              <a:t>‹#›</a:t>
            </a:fld>
            <a:endParaRPr lang="en-US" dirty="0"/>
          </a:p>
        </p:txBody>
      </p:sp>
    </p:spTree>
    <p:extLst>
      <p:ext uri="{BB962C8B-B14F-4D97-AF65-F5344CB8AC3E}">
        <p14:creationId xmlns:p14="http://schemas.microsoft.com/office/powerpoint/2010/main" val="4233703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B8AA8-3172-4067-A28E-EABE981FC7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7EF11E-38B3-4881-84AF-52A40E4914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BFD329-B3BB-42BA-8ED2-F25C0A2C5496}"/>
              </a:ext>
            </a:extLst>
          </p:cNvPr>
          <p:cNvSpPr>
            <a:spLocks noGrp="1"/>
          </p:cNvSpPr>
          <p:nvPr>
            <p:ph type="dt" sz="half" idx="10"/>
          </p:nvPr>
        </p:nvSpPr>
        <p:spPr/>
        <p:txBody>
          <a:bodyPr/>
          <a:lstStyle/>
          <a:p>
            <a:fld id="{C7C8737D-80B6-4C1F-9D8E-C4EC3ECBF6C7}" type="datetimeFigureOut">
              <a:rPr lang="en-US" smtClean="0"/>
              <a:t>11/19/2021</a:t>
            </a:fld>
            <a:endParaRPr lang="en-US"/>
          </a:p>
        </p:txBody>
      </p:sp>
      <p:sp>
        <p:nvSpPr>
          <p:cNvPr id="5" name="Footer Placeholder 4">
            <a:extLst>
              <a:ext uri="{FF2B5EF4-FFF2-40B4-BE49-F238E27FC236}">
                <a16:creationId xmlns:a16="http://schemas.microsoft.com/office/drawing/2014/main" id="{AF7C0C70-E212-4D21-927C-8179E7E43C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FFF5F-330B-4ADC-A4B9-BA7708BFD504}"/>
              </a:ext>
            </a:extLst>
          </p:cNvPr>
          <p:cNvSpPr>
            <a:spLocks noGrp="1"/>
          </p:cNvSpPr>
          <p:nvPr>
            <p:ph type="sldNum" sz="quarter" idx="12"/>
          </p:nvPr>
        </p:nvSpPr>
        <p:spPr/>
        <p:txBody>
          <a:bodyPr/>
          <a:lstStyle/>
          <a:p>
            <a:fld id="{30F9C08E-B3C2-44AD-A4B8-D81FE279408E}" type="slidenum">
              <a:rPr lang="en-US" smtClean="0"/>
              <a:t>‹#›</a:t>
            </a:fld>
            <a:endParaRPr lang="en-US"/>
          </a:p>
        </p:txBody>
      </p:sp>
    </p:spTree>
    <p:extLst>
      <p:ext uri="{BB962C8B-B14F-4D97-AF65-F5344CB8AC3E}">
        <p14:creationId xmlns:p14="http://schemas.microsoft.com/office/powerpoint/2010/main" val="2353288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2D287-A3DE-47CE-BA39-1EE1423313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37BE0A-46A9-41FD-BC42-9B8BC703AF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C7684A-C534-4479-8355-6A35695443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0697F5-2199-48D9-923D-7285E552DA56}"/>
              </a:ext>
            </a:extLst>
          </p:cNvPr>
          <p:cNvSpPr>
            <a:spLocks noGrp="1"/>
          </p:cNvSpPr>
          <p:nvPr>
            <p:ph type="dt" sz="half" idx="10"/>
          </p:nvPr>
        </p:nvSpPr>
        <p:spPr/>
        <p:txBody>
          <a:bodyPr/>
          <a:lstStyle/>
          <a:p>
            <a:fld id="{C7C8737D-80B6-4C1F-9D8E-C4EC3ECBF6C7}" type="datetimeFigureOut">
              <a:rPr lang="en-US" smtClean="0"/>
              <a:t>11/19/2021</a:t>
            </a:fld>
            <a:endParaRPr lang="en-US"/>
          </a:p>
        </p:txBody>
      </p:sp>
      <p:sp>
        <p:nvSpPr>
          <p:cNvPr id="6" name="Footer Placeholder 5">
            <a:extLst>
              <a:ext uri="{FF2B5EF4-FFF2-40B4-BE49-F238E27FC236}">
                <a16:creationId xmlns:a16="http://schemas.microsoft.com/office/drawing/2014/main" id="{E2A21DB3-3A2E-4B7B-B116-183DB892B1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F382D4-4870-4D82-902F-BFB2184D3877}"/>
              </a:ext>
            </a:extLst>
          </p:cNvPr>
          <p:cNvSpPr>
            <a:spLocks noGrp="1"/>
          </p:cNvSpPr>
          <p:nvPr>
            <p:ph type="sldNum" sz="quarter" idx="12"/>
          </p:nvPr>
        </p:nvSpPr>
        <p:spPr/>
        <p:txBody>
          <a:bodyPr/>
          <a:lstStyle/>
          <a:p>
            <a:fld id="{30F9C08E-B3C2-44AD-A4B8-D81FE279408E}" type="slidenum">
              <a:rPr lang="en-US" smtClean="0"/>
              <a:t>‹#›</a:t>
            </a:fld>
            <a:endParaRPr lang="en-US"/>
          </a:p>
        </p:txBody>
      </p:sp>
    </p:spTree>
    <p:extLst>
      <p:ext uri="{BB962C8B-B14F-4D97-AF65-F5344CB8AC3E}">
        <p14:creationId xmlns:p14="http://schemas.microsoft.com/office/powerpoint/2010/main" val="430599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7686A-7EED-48E8-9568-D3070D60E9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959E24-287A-442F-8268-200F03BC0C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62E1CA-0138-463D-8411-CB0974E719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42E2560-1DF5-417C-AB3B-30061D6A0B18}"/>
              </a:ext>
            </a:extLst>
          </p:cNvPr>
          <p:cNvSpPr>
            <a:spLocks noGrp="1"/>
          </p:cNvSpPr>
          <p:nvPr>
            <p:ph type="dt" sz="half" idx="10"/>
          </p:nvPr>
        </p:nvSpPr>
        <p:spPr/>
        <p:txBody>
          <a:bodyPr/>
          <a:lstStyle/>
          <a:p>
            <a:fld id="{C7C8737D-80B6-4C1F-9D8E-C4EC3ECBF6C7}" type="datetimeFigureOut">
              <a:rPr lang="en-US" smtClean="0"/>
              <a:t>11/19/2021</a:t>
            </a:fld>
            <a:endParaRPr lang="en-US"/>
          </a:p>
        </p:txBody>
      </p:sp>
      <p:sp>
        <p:nvSpPr>
          <p:cNvPr id="6" name="Footer Placeholder 5">
            <a:extLst>
              <a:ext uri="{FF2B5EF4-FFF2-40B4-BE49-F238E27FC236}">
                <a16:creationId xmlns:a16="http://schemas.microsoft.com/office/drawing/2014/main" id="{3DFEE72F-C22D-43B4-91AE-089E8CFB59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7F6799-9868-4937-A22D-317A2FA7F835}"/>
              </a:ext>
            </a:extLst>
          </p:cNvPr>
          <p:cNvSpPr>
            <a:spLocks noGrp="1"/>
          </p:cNvSpPr>
          <p:nvPr>
            <p:ph type="sldNum" sz="quarter" idx="12"/>
          </p:nvPr>
        </p:nvSpPr>
        <p:spPr/>
        <p:txBody>
          <a:bodyPr/>
          <a:lstStyle/>
          <a:p>
            <a:fld id="{30F9C08E-B3C2-44AD-A4B8-D81FE279408E}" type="slidenum">
              <a:rPr lang="en-US" smtClean="0"/>
              <a:t>‹#›</a:t>
            </a:fld>
            <a:endParaRPr lang="en-US"/>
          </a:p>
        </p:txBody>
      </p:sp>
    </p:spTree>
    <p:extLst>
      <p:ext uri="{BB962C8B-B14F-4D97-AF65-F5344CB8AC3E}">
        <p14:creationId xmlns:p14="http://schemas.microsoft.com/office/powerpoint/2010/main" val="805904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70382-6E79-4EF9-81BF-92DCB9FEDF1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F22A7F-4564-4AA9-A4FF-A5EF39AD0D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1E1E295-1E52-4936-9696-CE750BEF005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A6994E-565E-4CA6-9F94-B8478662B1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78A259C-3827-4F34-AE28-E23BB63E9D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9AD4C3D-40F4-4602-BCBF-2546F89894A5}"/>
              </a:ext>
            </a:extLst>
          </p:cNvPr>
          <p:cNvSpPr>
            <a:spLocks noGrp="1"/>
          </p:cNvSpPr>
          <p:nvPr>
            <p:ph type="dt" sz="half" idx="10"/>
          </p:nvPr>
        </p:nvSpPr>
        <p:spPr/>
        <p:txBody>
          <a:bodyPr/>
          <a:lstStyle/>
          <a:p>
            <a:fld id="{C7C8737D-80B6-4C1F-9D8E-C4EC3ECBF6C7}" type="datetimeFigureOut">
              <a:rPr lang="en-US" smtClean="0"/>
              <a:t>11/19/2021</a:t>
            </a:fld>
            <a:endParaRPr lang="en-US"/>
          </a:p>
        </p:txBody>
      </p:sp>
      <p:sp>
        <p:nvSpPr>
          <p:cNvPr id="8" name="Footer Placeholder 7">
            <a:extLst>
              <a:ext uri="{FF2B5EF4-FFF2-40B4-BE49-F238E27FC236}">
                <a16:creationId xmlns:a16="http://schemas.microsoft.com/office/drawing/2014/main" id="{5E5E84A0-71E7-4722-ADE3-65D9CD30E62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80B933-316F-4654-B307-8F3C985ADF73}"/>
              </a:ext>
            </a:extLst>
          </p:cNvPr>
          <p:cNvSpPr>
            <a:spLocks noGrp="1"/>
          </p:cNvSpPr>
          <p:nvPr>
            <p:ph type="sldNum" sz="quarter" idx="12"/>
          </p:nvPr>
        </p:nvSpPr>
        <p:spPr/>
        <p:txBody>
          <a:bodyPr/>
          <a:lstStyle/>
          <a:p>
            <a:fld id="{30F9C08E-B3C2-44AD-A4B8-D81FE279408E}" type="slidenum">
              <a:rPr lang="en-US" smtClean="0"/>
              <a:t>‹#›</a:t>
            </a:fld>
            <a:endParaRPr lang="en-US"/>
          </a:p>
        </p:txBody>
      </p:sp>
    </p:spTree>
    <p:extLst>
      <p:ext uri="{BB962C8B-B14F-4D97-AF65-F5344CB8AC3E}">
        <p14:creationId xmlns:p14="http://schemas.microsoft.com/office/powerpoint/2010/main" val="2368690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B1013-8FA7-42A0-A766-EF2EC72086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F563123-C853-43E3-A01E-8718AEBDF2BB}"/>
              </a:ext>
            </a:extLst>
          </p:cNvPr>
          <p:cNvSpPr>
            <a:spLocks noGrp="1"/>
          </p:cNvSpPr>
          <p:nvPr>
            <p:ph type="dt" sz="half" idx="10"/>
          </p:nvPr>
        </p:nvSpPr>
        <p:spPr/>
        <p:txBody>
          <a:bodyPr/>
          <a:lstStyle/>
          <a:p>
            <a:fld id="{C7C8737D-80B6-4C1F-9D8E-C4EC3ECBF6C7}" type="datetimeFigureOut">
              <a:rPr lang="en-US" smtClean="0"/>
              <a:t>11/19/2021</a:t>
            </a:fld>
            <a:endParaRPr lang="en-US"/>
          </a:p>
        </p:txBody>
      </p:sp>
      <p:sp>
        <p:nvSpPr>
          <p:cNvPr id="4" name="Footer Placeholder 3">
            <a:extLst>
              <a:ext uri="{FF2B5EF4-FFF2-40B4-BE49-F238E27FC236}">
                <a16:creationId xmlns:a16="http://schemas.microsoft.com/office/drawing/2014/main" id="{7B62BE87-641A-4885-B5D4-F546730373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D927E0C-47C3-43B1-8064-9452873165FA}"/>
              </a:ext>
            </a:extLst>
          </p:cNvPr>
          <p:cNvSpPr>
            <a:spLocks noGrp="1"/>
          </p:cNvSpPr>
          <p:nvPr>
            <p:ph type="sldNum" sz="quarter" idx="12"/>
          </p:nvPr>
        </p:nvSpPr>
        <p:spPr/>
        <p:txBody>
          <a:bodyPr/>
          <a:lstStyle/>
          <a:p>
            <a:fld id="{30F9C08E-B3C2-44AD-A4B8-D81FE279408E}" type="slidenum">
              <a:rPr lang="en-US" smtClean="0"/>
              <a:t>‹#›</a:t>
            </a:fld>
            <a:endParaRPr lang="en-US"/>
          </a:p>
        </p:txBody>
      </p:sp>
    </p:spTree>
    <p:extLst>
      <p:ext uri="{BB962C8B-B14F-4D97-AF65-F5344CB8AC3E}">
        <p14:creationId xmlns:p14="http://schemas.microsoft.com/office/powerpoint/2010/main" val="2018111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7C9CBF3-6BFD-3844-9187-978543477C6E}"/>
              </a:ext>
            </a:extLst>
          </p:cNvPr>
          <p:cNvPicPr>
            <a:picLocks noChangeAspect="1"/>
          </p:cNvPicPr>
          <p:nvPr userDrawn="1"/>
        </p:nvPicPr>
        <p:blipFill>
          <a:blip r:embed="rId9"/>
          <a:stretch>
            <a:fillRect/>
          </a:stretch>
        </p:blipFill>
        <p:spPr>
          <a:xfrm>
            <a:off x="0" y="0"/>
            <a:ext cx="12192000" cy="6858000"/>
          </a:xfrm>
          <a:prstGeom prst="rect">
            <a:avLst/>
          </a:prstGeom>
        </p:spPr>
      </p:pic>
      <p:sp>
        <p:nvSpPr>
          <p:cNvPr id="2" name="Title Placeholder 1"/>
          <p:cNvSpPr>
            <a:spLocks noGrp="1"/>
          </p:cNvSpPr>
          <p:nvPr>
            <p:ph type="title"/>
          </p:nvPr>
        </p:nvSpPr>
        <p:spPr>
          <a:xfrm>
            <a:off x="582478" y="442616"/>
            <a:ext cx="10771322" cy="1124110"/>
          </a:xfrm>
          <a:prstGeom prst="rect">
            <a:avLst/>
          </a:prstGeom>
        </p:spPr>
        <p:txBody>
          <a:bodyPr vert="horz" lIns="91440" tIns="45720" rIns="91440" bIns="45720" rtlCol="0" anchor="b" anchorCtr="0">
            <a:normAutofit/>
          </a:bodyPr>
          <a:lstStyle/>
          <a:p>
            <a:r>
              <a:rPr lang="en-US" dirty="0"/>
              <a:t>Click to edit Master title style</a:t>
            </a:r>
          </a:p>
        </p:txBody>
      </p:sp>
      <p:sp>
        <p:nvSpPr>
          <p:cNvPr id="3" name="Text Placeholder 2"/>
          <p:cNvSpPr>
            <a:spLocks noGrp="1"/>
          </p:cNvSpPr>
          <p:nvPr>
            <p:ph type="body" idx="1"/>
          </p:nvPr>
        </p:nvSpPr>
        <p:spPr>
          <a:xfrm>
            <a:off x="582478" y="1785869"/>
            <a:ext cx="10771322" cy="449942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011301" y="223473"/>
            <a:ext cx="833387" cy="365125"/>
          </a:xfrm>
          <a:prstGeom prst="rect">
            <a:avLst/>
          </a:prstGeom>
        </p:spPr>
        <p:txBody>
          <a:bodyPr vert="horz" lIns="91440" tIns="45720" rIns="91440" bIns="45720" rtlCol="0" anchor="ctr"/>
          <a:lstStyle>
            <a:lvl1pPr algn="r">
              <a:defRPr sz="1200">
                <a:solidFill>
                  <a:schemeClr val="tx1"/>
                </a:solidFill>
              </a:defRPr>
            </a:lvl1pPr>
          </a:lstStyle>
          <a:p>
            <a:fld id="{04557B6C-EF96-654A-88EA-4B4B0C9D21E2}" type="slidenum">
              <a:rPr lang="en-US" smtClean="0"/>
              <a:pPr/>
              <a:t>‹#›</a:t>
            </a:fld>
            <a:endParaRPr lang="en-US" dirty="0"/>
          </a:p>
        </p:txBody>
      </p:sp>
    </p:spTree>
    <p:extLst>
      <p:ext uri="{BB962C8B-B14F-4D97-AF65-F5344CB8AC3E}">
        <p14:creationId xmlns:p14="http://schemas.microsoft.com/office/powerpoint/2010/main" val="2993116811"/>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73" r:id="rId3"/>
    <p:sldLayoutId id="2147483674" r:id="rId4"/>
    <p:sldLayoutId id="2147483675" r:id="rId5"/>
    <p:sldLayoutId id="2147483676" r:id="rId6"/>
    <p:sldLayoutId id="2147483677" r:id="rId7"/>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itchFamily="2" charset="2"/>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
        <a:defRPr sz="21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logos" TargetMode="External"/><Relationship Id="rId3" Type="http://schemas.openxmlformats.org/officeDocument/2006/relationships/hyperlink" Target="https://www.everi.com/games/" TargetMode="External"/><Relationship Id="rId7" Type="http://schemas.openxmlformats.org/officeDocument/2006/relationships/hyperlink" Target="http://code.benco.io/icon-collection/azure-icons/" TargetMode="External"/><Relationship Id="rId2" Type="http://schemas.openxmlformats.org/officeDocument/2006/relationships/hyperlink" Target="https://www.everi.com/fintech/" TargetMode="External"/><Relationship Id="rId1" Type="http://schemas.openxmlformats.org/officeDocument/2006/relationships/slideLayout" Target="../slideLayouts/slideLayout1.xml"/><Relationship Id="rId6" Type="http://schemas.openxmlformats.org/officeDocument/2006/relationships/hyperlink" Target="https://pixy.org/101088/" TargetMode="External"/><Relationship Id="rId5" Type="http://schemas.openxmlformats.org/officeDocument/2006/relationships/hyperlink" Target="https://pngimg.com/images/electronics/server" TargetMode="External"/><Relationship Id="rId4" Type="http://schemas.openxmlformats.org/officeDocument/2006/relationships/hyperlink" Target="https://github.com/kidding-with-android/langaw-game" TargetMode="External"/><Relationship Id="rId9" Type="http://schemas.openxmlformats.org/officeDocument/2006/relationships/hyperlink" Target="https://icon-library.com/icon/docker-container-icon-7.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0.emf"/><Relationship Id="rId13" Type="http://schemas.openxmlformats.org/officeDocument/2006/relationships/image" Target="../media/image14.png"/><Relationship Id="rId3" Type="http://schemas.openxmlformats.org/officeDocument/2006/relationships/image" Target="../media/image7.png"/><Relationship Id="rId7" Type="http://schemas.openxmlformats.org/officeDocument/2006/relationships/image" Target="../media/image9.emf"/><Relationship Id="rId12"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hyperlink" Target="https://freesvg.org/vector-image-of-blue-and-gray-database-symbol" TargetMode="External"/><Relationship Id="rId11" Type="http://schemas.openxmlformats.org/officeDocument/2006/relationships/hyperlink" Target="http://www.publicdomainfiles.com/show_file.php?id=13938365416588" TargetMode="External"/><Relationship Id="rId5" Type="http://schemas.openxmlformats.org/officeDocument/2006/relationships/image" Target="../media/image8.png"/><Relationship Id="rId10" Type="http://schemas.openxmlformats.org/officeDocument/2006/relationships/image" Target="../media/image12.png"/><Relationship Id="rId4" Type="http://schemas.openxmlformats.org/officeDocument/2006/relationships/hyperlink" Target="https://www.pngimg.com/download/25932" TargetMode="External"/><Relationship Id="rId9" Type="http://schemas.openxmlformats.org/officeDocument/2006/relationships/image" Target="../media/image11.emf"/></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0.emf"/><Relationship Id="rId13" Type="http://schemas.openxmlformats.org/officeDocument/2006/relationships/image" Target="../media/image17.png"/><Relationship Id="rId18" Type="http://schemas.openxmlformats.org/officeDocument/2006/relationships/image" Target="../media/image20.png"/><Relationship Id="rId3" Type="http://schemas.openxmlformats.org/officeDocument/2006/relationships/image" Target="../media/image7.png"/><Relationship Id="rId21" Type="http://schemas.microsoft.com/office/2007/relationships/hdphoto" Target="../media/hdphoto1.wdp"/><Relationship Id="rId7" Type="http://schemas.openxmlformats.org/officeDocument/2006/relationships/image" Target="../media/image9.emf"/><Relationship Id="rId12" Type="http://schemas.openxmlformats.org/officeDocument/2006/relationships/image" Target="../media/image16.png"/><Relationship Id="rId17" Type="http://schemas.openxmlformats.org/officeDocument/2006/relationships/hyperlink" Target="http://www.publicdomainfiles.com/show_file.php?id=13938365416588" TargetMode="External"/><Relationship Id="rId2" Type="http://schemas.openxmlformats.org/officeDocument/2006/relationships/image" Target="../media/image6.png"/><Relationship Id="rId16" Type="http://schemas.openxmlformats.org/officeDocument/2006/relationships/image" Target="../media/image12.png"/><Relationship Id="rId20"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hyperlink" Target="https://freesvg.org/vector-image-of-blue-and-gray-database-symbol" TargetMode="External"/><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9.svg"/><Relationship Id="rId23" Type="http://schemas.openxmlformats.org/officeDocument/2006/relationships/image" Target="../media/image24.svg"/><Relationship Id="rId10" Type="http://schemas.openxmlformats.org/officeDocument/2006/relationships/image" Target="../media/image13.png"/><Relationship Id="rId19" Type="http://schemas.openxmlformats.org/officeDocument/2006/relationships/image" Target="../media/image21.svg"/><Relationship Id="rId4" Type="http://schemas.openxmlformats.org/officeDocument/2006/relationships/hyperlink" Target="https://www.pngimg.com/download/25932" TargetMode="External"/><Relationship Id="rId9" Type="http://schemas.openxmlformats.org/officeDocument/2006/relationships/image" Target="../media/image11.emf"/><Relationship Id="rId14" Type="http://schemas.openxmlformats.org/officeDocument/2006/relationships/image" Target="../media/image18.png"/><Relationship Id="rId22"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hyperlink" Target="https://commons.wikimedia.org/wiki/File:Icons8_flat_folder.svg" TargetMode="External"/><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75F679-B190-4374-BA07-743A00EC8E4F}"/>
              </a:ext>
            </a:extLst>
          </p:cNvPr>
          <p:cNvSpPr>
            <a:spLocks noGrp="1"/>
          </p:cNvSpPr>
          <p:nvPr>
            <p:ph type="ctrTitle"/>
          </p:nvPr>
        </p:nvSpPr>
        <p:spPr/>
        <p:txBody>
          <a:bodyPr/>
          <a:lstStyle/>
          <a:p>
            <a:r>
              <a:rPr lang="en-US" dirty="0"/>
              <a:t>DevOps </a:t>
            </a:r>
          </a:p>
        </p:txBody>
      </p:sp>
      <p:sp>
        <p:nvSpPr>
          <p:cNvPr id="5" name="Subtitle 4">
            <a:extLst>
              <a:ext uri="{FF2B5EF4-FFF2-40B4-BE49-F238E27FC236}">
                <a16:creationId xmlns:a16="http://schemas.microsoft.com/office/drawing/2014/main" id="{3A5D141B-967A-4D2B-AC1E-ADAE9AE7881E}"/>
              </a:ext>
            </a:extLst>
          </p:cNvPr>
          <p:cNvSpPr>
            <a:spLocks noGrp="1"/>
          </p:cNvSpPr>
          <p:nvPr>
            <p:ph type="subTitle" idx="1"/>
          </p:nvPr>
        </p:nvSpPr>
        <p:spPr/>
        <p:txBody>
          <a:bodyPr/>
          <a:lstStyle/>
          <a:p>
            <a:r>
              <a:rPr lang="en-US" dirty="0"/>
              <a:t>Bridging the Gap Between App Development and User </a:t>
            </a:r>
          </a:p>
        </p:txBody>
      </p:sp>
      <p:sp>
        <p:nvSpPr>
          <p:cNvPr id="2" name="TextBox 1">
            <a:extLst>
              <a:ext uri="{FF2B5EF4-FFF2-40B4-BE49-F238E27FC236}">
                <a16:creationId xmlns:a16="http://schemas.microsoft.com/office/drawing/2014/main" id="{5A0E16C5-112E-4FA0-8EA1-5A35EA4247B2}"/>
              </a:ext>
            </a:extLst>
          </p:cNvPr>
          <p:cNvSpPr txBox="1"/>
          <p:nvPr/>
        </p:nvSpPr>
        <p:spPr>
          <a:xfrm>
            <a:off x="243282" y="6140741"/>
            <a:ext cx="6642588" cy="369332"/>
          </a:xfrm>
          <a:prstGeom prst="rect">
            <a:avLst/>
          </a:prstGeom>
          <a:noFill/>
        </p:spPr>
        <p:txBody>
          <a:bodyPr wrap="none" rtlCol="0">
            <a:spAutoFit/>
          </a:bodyPr>
          <a:lstStyle/>
          <a:p>
            <a:r>
              <a:rPr lang="en-US" dirty="0">
                <a:solidFill>
                  <a:schemeClr val="bg1">
                    <a:lumMod val="65000"/>
                  </a:schemeClr>
                </a:solidFill>
              </a:rPr>
              <a:t>Patricia Donohue – Build &amp; Release Engineer @ Everi Holdings Inc. </a:t>
            </a:r>
          </a:p>
        </p:txBody>
      </p:sp>
    </p:spTree>
    <p:extLst>
      <p:ext uri="{BB962C8B-B14F-4D97-AF65-F5344CB8AC3E}">
        <p14:creationId xmlns:p14="http://schemas.microsoft.com/office/powerpoint/2010/main" val="1284157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4E364-1066-4F94-AF3C-DEFC5CBAE016}"/>
              </a:ext>
            </a:extLst>
          </p:cNvPr>
          <p:cNvSpPr txBox="1">
            <a:spLocks/>
          </p:cNvSpPr>
          <p:nvPr/>
        </p:nvSpPr>
        <p:spPr>
          <a:xfrm>
            <a:off x="582478" y="442616"/>
            <a:ext cx="10771322" cy="1124110"/>
          </a:xfrm>
          <a:prstGeom prst="rect">
            <a:avLst/>
          </a:prstGeom>
          <a:effectLst>
            <a:glow rad="127000">
              <a:srgbClr val="EBFFFF"/>
            </a:glow>
          </a:effectLst>
        </p:spPr>
        <p:txBody>
          <a:bodyPr vert="horz" lIns="91440" tIns="45720" rIns="91440" bIns="45720" rtlCol="0" anchor="b" anchorCtr="0">
            <a:noAutofit/>
            <a:scene3d>
              <a:camera prst="orthographicFront"/>
              <a:lightRig rig="threePt" dir="t"/>
            </a:scene3d>
            <a:sp3d extrusionH="57150">
              <a:bevelT w="38100" h="38100"/>
            </a:sp3d>
          </a:bodyPr>
          <a:lstStyle>
            <a:lvl1pPr algn="l" defTabSz="914400" rtl="0" eaLnBrk="1" latinLnBrk="0" hangingPunct="1">
              <a:lnSpc>
                <a:spcPts val="6000"/>
              </a:lnSpc>
              <a:spcBef>
                <a:spcPct val="0"/>
              </a:spcBef>
              <a:buNone/>
              <a:defRPr sz="6000" kern="1200">
                <a:solidFill>
                  <a:schemeClr val="tx1"/>
                </a:solidFill>
                <a:latin typeface="+mj-lt"/>
                <a:ea typeface="+mj-ea"/>
                <a:cs typeface="+mj-cs"/>
              </a:defRPr>
            </a:lvl1pPr>
          </a:lstStyle>
          <a:p>
            <a:r>
              <a:rPr lang="en-US" sz="4400" b="1" dirty="0">
                <a:solidFill>
                  <a:srgbClr val="2F2D78"/>
                </a:solidFill>
                <a:effectLst>
                  <a:glow rad="127000">
                    <a:srgbClr val="EBFFFF">
                      <a:alpha val="55000"/>
                    </a:srgbClr>
                  </a:glow>
                </a:effectLst>
                <a:latin typeface="Titillium Web" panose="00000500000000000000" pitchFamily="2" charset="0"/>
                <a:cs typeface="IrisUPC" panose="020B0502040204020203" pitchFamily="34" charset="-34"/>
              </a:rPr>
              <a:t>Appendix – Borrowed elements</a:t>
            </a:r>
          </a:p>
        </p:txBody>
      </p:sp>
      <p:sp>
        <p:nvSpPr>
          <p:cNvPr id="3" name="Content Placeholder 2">
            <a:extLst>
              <a:ext uri="{FF2B5EF4-FFF2-40B4-BE49-F238E27FC236}">
                <a16:creationId xmlns:a16="http://schemas.microsoft.com/office/drawing/2014/main" id="{6175238A-8454-4B95-AF31-2CFEA614D80F}"/>
              </a:ext>
            </a:extLst>
          </p:cNvPr>
          <p:cNvSpPr txBox="1">
            <a:spLocks/>
          </p:cNvSpPr>
          <p:nvPr/>
        </p:nvSpPr>
        <p:spPr>
          <a:xfrm>
            <a:off x="582478" y="1785869"/>
            <a:ext cx="10771322" cy="4499428"/>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90000"/>
              </a:lnSpc>
              <a:spcBef>
                <a:spcPts val="1000"/>
              </a:spcBef>
              <a:buFont typeface="Wingdings" pitchFamily="2" charset="2"/>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Wingdings" pitchFamily="2" charset="2"/>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pitchFamily="2" charset="2"/>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pitchFamily="2" charset="2"/>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pitchFamily="2" charset="2"/>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414141"/>
                </a:solidFill>
                <a:latin typeface="Titillium Web" panose="00000500000000000000" pitchFamily="2" charset="0"/>
              </a:rPr>
              <a:t>Everi images: </a:t>
            </a:r>
          </a:p>
          <a:p>
            <a:pPr marL="742950" lvl="1" indent="-285750" algn="l">
              <a:buFont typeface="Arial" panose="020B0604020202020204" pitchFamily="34" charset="0"/>
              <a:buChar char="•"/>
            </a:pPr>
            <a:r>
              <a:rPr lang="en-US" dirty="0">
                <a:solidFill>
                  <a:srgbClr val="414141"/>
                </a:solidFill>
                <a:latin typeface="Titillium Web" panose="00000500000000000000" pitchFamily="2" charset="0"/>
              </a:rPr>
              <a:t>Fintech: </a:t>
            </a:r>
            <a:r>
              <a:rPr lang="en-US" dirty="0">
                <a:solidFill>
                  <a:srgbClr val="414141"/>
                </a:solidFill>
                <a:latin typeface="Titillium Web" panose="00000500000000000000" pitchFamily="2" charset="0"/>
                <a:hlinkClick r:id="rId2"/>
              </a:rPr>
              <a:t>https://www.everi.com/fintech/</a:t>
            </a:r>
            <a:endParaRPr lang="en-US" dirty="0">
              <a:solidFill>
                <a:srgbClr val="414141"/>
              </a:solidFill>
              <a:latin typeface="Titillium Web" panose="00000500000000000000" pitchFamily="2" charset="0"/>
            </a:endParaRPr>
          </a:p>
          <a:p>
            <a:pPr marL="742950" lvl="1" indent="-285750" algn="l">
              <a:buFont typeface="Arial" panose="020B0604020202020204" pitchFamily="34" charset="0"/>
              <a:buChar char="•"/>
            </a:pPr>
            <a:r>
              <a:rPr lang="en-US" dirty="0">
                <a:solidFill>
                  <a:srgbClr val="414141"/>
                </a:solidFill>
                <a:latin typeface="Titillium Web" panose="00000500000000000000" pitchFamily="2" charset="0"/>
              </a:rPr>
              <a:t>Games: </a:t>
            </a:r>
            <a:r>
              <a:rPr lang="en-US" dirty="0">
                <a:solidFill>
                  <a:srgbClr val="414141"/>
                </a:solidFill>
                <a:latin typeface="Titillium Web" panose="00000500000000000000" pitchFamily="2" charset="0"/>
                <a:hlinkClick r:id="rId3"/>
              </a:rPr>
              <a:t>https://www.everi.com/games/</a:t>
            </a:r>
            <a:r>
              <a:rPr lang="en-US" dirty="0">
                <a:solidFill>
                  <a:srgbClr val="414141"/>
                </a:solidFill>
                <a:latin typeface="Titillium Web" panose="00000500000000000000" pitchFamily="2" charset="0"/>
              </a:rPr>
              <a:t> </a:t>
            </a:r>
          </a:p>
          <a:p>
            <a:pPr marL="285750" indent="-285750">
              <a:buFont typeface="Arial" panose="020B0604020202020204" pitchFamily="34" charset="0"/>
              <a:buChar char="•"/>
            </a:pPr>
            <a:r>
              <a:rPr lang="en-US" dirty="0">
                <a:solidFill>
                  <a:srgbClr val="414141"/>
                </a:solidFill>
                <a:latin typeface="Titillium Web" panose="00000500000000000000" pitchFamily="2" charset="0"/>
              </a:rPr>
              <a:t>Scenario mobile app:</a:t>
            </a:r>
          </a:p>
          <a:p>
            <a:pPr marL="742950" lvl="1" indent="-285750" algn="l">
              <a:buFont typeface="Arial" panose="020B0604020202020204" pitchFamily="34" charset="0"/>
              <a:buChar char="•"/>
            </a:pPr>
            <a:r>
              <a:rPr lang="en-US" dirty="0">
                <a:solidFill>
                  <a:srgbClr val="414141"/>
                </a:solidFill>
                <a:latin typeface="Titillium Web" panose="00000500000000000000" pitchFamily="2" charset="0"/>
                <a:hlinkClick r:id="rId4"/>
              </a:rPr>
              <a:t>https://github.com/kidding-with-android/langaw-game</a:t>
            </a:r>
            <a:r>
              <a:rPr lang="en-US" dirty="0">
                <a:solidFill>
                  <a:srgbClr val="414141"/>
                </a:solidFill>
                <a:latin typeface="Titillium Web" panose="00000500000000000000" pitchFamily="2" charset="0"/>
              </a:rPr>
              <a:t> </a:t>
            </a:r>
          </a:p>
          <a:p>
            <a:pPr marL="285750" indent="-285750">
              <a:buFont typeface="Arial" panose="020B0604020202020204" pitchFamily="34" charset="0"/>
              <a:buChar char="•"/>
            </a:pPr>
            <a:r>
              <a:rPr lang="en-US" dirty="0">
                <a:solidFill>
                  <a:srgbClr val="414141"/>
                </a:solidFill>
                <a:latin typeface="Titillium Web" panose="00000500000000000000" pitchFamily="2" charset="0"/>
              </a:rPr>
              <a:t>Server image &amp; Database image:</a:t>
            </a:r>
          </a:p>
          <a:p>
            <a:pPr marL="742950" lvl="1" indent="-285750" algn="l">
              <a:buFont typeface="Arial" panose="020B0604020202020204" pitchFamily="34" charset="0"/>
              <a:buChar char="•"/>
            </a:pPr>
            <a:r>
              <a:rPr lang="en-US" dirty="0">
                <a:solidFill>
                  <a:srgbClr val="414141"/>
                </a:solidFill>
                <a:latin typeface="Titillium Web" panose="00000500000000000000" pitchFamily="2" charset="0"/>
                <a:hlinkClick r:id="rId5"/>
              </a:rPr>
              <a:t>https://pngimg.com/images/electronics/server</a:t>
            </a:r>
            <a:r>
              <a:rPr lang="en-US" dirty="0">
                <a:solidFill>
                  <a:srgbClr val="414141"/>
                </a:solidFill>
                <a:latin typeface="Titillium Web" panose="00000500000000000000" pitchFamily="2" charset="0"/>
              </a:rPr>
              <a:t> </a:t>
            </a:r>
          </a:p>
          <a:p>
            <a:pPr marL="285750" indent="-285750">
              <a:buFont typeface="Arial" panose="020B0604020202020204" pitchFamily="34" charset="0"/>
              <a:buChar char="•"/>
            </a:pPr>
            <a:r>
              <a:rPr lang="en-US" dirty="0">
                <a:solidFill>
                  <a:srgbClr val="414141"/>
                </a:solidFill>
                <a:latin typeface="Titillium Web" panose="00000500000000000000" pitchFamily="2" charset="0"/>
              </a:rPr>
              <a:t>WWW icon:</a:t>
            </a:r>
          </a:p>
          <a:p>
            <a:pPr marL="742950" lvl="1" indent="-285750" algn="l">
              <a:buFont typeface="Arial" panose="020B0604020202020204" pitchFamily="34" charset="0"/>
              <a:buChar char="•"/>
            </a:pPr>
            <a:r>
              <a:rPr lang="en-US" dirty="0">
                <a:solidFill>
                  <a:srgbClr val="414141"/>
                </a:solidFill>
                <a:latin typeface="Titillium Web" panose="00000500000000000000" pitchFamily="2" charset="0"/>
                <a:hlinkClick r:id="rId6"/>
              </a:rPr>
              <a:t>https://pixy.org/101088/</a:t>
            </a:r>
            <a:r>
              <a:rPr lang="en-US" dirty="0">
                <a:solidFill>
                  <a:srgbClr val="414141"/>
                </a:solidFill>
                <a:latin typeface="Titillium Web" panose="00000500000000000000" pitchFamily="2" charset="0"/>
              </a:rPr>
              <a:t> </a:t>
            </a:r>
          </a:p>
          <a:p>
            <a:pPr marL="285750" indent="-285750">
              <a:buFont typeface="Arial" panose="020B0604020202020204" pitchFamily="34" charset="0"/>
              <a:buChar char="•"/>
            </a:pPr>
            <a:r>
              <a:rPr lang="en-US" dirty="0">
                <a:solidFill>
                  <a:srgbClr val="414141"/>
                </a:solidFill>
                <a:latin typeface="Titillium Web" panose="00000500000000000000" pitchFamily="2" charset="0"/>
              </a:rPr>
              <a:t>Azure icons:</a:t>
            </a:r>
          </a:p>
          <a:p>
            <a:pPr marL="742950" lvl="1" indent="-285750" algn="l">
              <a:buFont typeface="Arial" panose="020B0604020202020204" pitchFamily="34" charset="0"/>
              <a:buChar char="•"/>
            </a:pPr>
            <a:r>
              <a:rPr lang="en-US" dirty="0">
                <a:solidFill>
                  <a:srgbClr val="414141"/>
                </a:solidFill>
                <a:latin typeface="Titillium Web" panose="00000500000000000000" pitchFamily="2" charset="0"/>
                <a:hlinkClick r:id="rId7"/>
              </a:rPr>
              <a:t>http://code.benco.io/icon-collection/azure-icons/</a:t>
            </a:r>
            <a:r>
              <a:rPr lang="en-US" dirty="0">
                <a:solidFill>
                  <a:srgbClr val="414141"/>
                </a:solidFill>
                <a:latin typeface="Titillium Web" panose="00000500000000000000" pitchFamily="2" charset="0"/>
              </a:rPr>
              <a:t> </a:t>
            </a:r>
          </a:p>
          <a:p>
            <a:pPr marL="285750" indent="-285750">
              <a:buFont typeface="Arial" panose="020B0604020202020204" pitchFamily="34" charset="0"/>
              <a:buChar char="•"/>
            </a:pPr>
            <a:r>
              <a:rPr lang="en-US" dirty="0">
                <a:solidFill>
                  <a:srgbClr val="414141"/>
                </a:solidFill>
                <a:latin typeface="Titillium Web" panose="00000500000000000000" pitchFamily="2" charset="0"/>
              </a:rPr>
              <a:t>GitHub icon:</a:t>
            </a:r>
          </a:p>
          <a:p>
            <a:pPr marL="742950" lvl="1" indent="-285750" algn="l">
              <a:buFont typeface="Arial" panose="020B0604020202020204" pitchFamily="34" charset="0"/>
              <a:buChar char="•"/>
            </a:pPr>
            <a:r>
              <a:rPr lang="en-US" dirty="0">
                <a:solidFill>
                  <a:srgbClr val="414141"/>
                </a:solidFill>
                <a:latin typeface="Titillium Web" panose="00000500000000000000" pitchFamily="2" charset="0"/>
                <a:hlinkClick r:id="rId8"/>
              </a:rPr>
              <a:t>https://github.com/logos</a:t>
            </a:r>
            <a:r>
              <a:rPr lang="en-US" dirty="0">
                <a:solidFill>
                  <a:srgbClr val="414141"/>
                </a:solidFill>
                <a:latin typeface="Titillium Web" panose="00000500000000000000" pitchFamily="2" charset="0"/>
              </a:rPr>
              <a:t> </a:t>
            </a:r>
          </a:p>
          <a:p>
            <a:pPr marL="285750" indent="-285750">
              <a:buFont typeface="Arial" panose="020B0604020202020204" pitchFamily="34" charset="0"/>
              <a:buChar char="•"/>
            </a:pPr>
            <a:r>
              <a:rPr lang="en-US" dirty="0">
                <a:solidFill>
                  <a:srgbClr val="414141"/>
                </a:solidFill>
                <a:latin typeface="Titillium Web" panose="00000500000000000000" pitchFamily="2" charset="0"/>
              </a:rPr>
              <a:t>Docker icon:</a:t>
            </a:r>
          </a:p>
          <a:p>
            <a:pPr marL="742950" lvl="1" indent="-285750" algn="l">
              <a:buFont typeface="Arial" panose="020B0604020202020204" pitchFamily="34" charset="0"/>
              <a:buChar char="•"/>
            </a:pPr>
            <a:r>
              <a:rPr lang="en-US" dirty="0">
                <a:solidFill>
                  <a:srgbClr val="414141"/>
                </a:solidFill>
                <a:latin typeface="Titillium Web" panose="00000500000000000000" pitchFamily="2" charset="0"/>
                <a:hlinkClick r:id="rId9"/>
              </a:rPr>
              <a:t>https://icon-library.com/icon/docker-container-icon-7.html</a:t>
            </a:r>
            <a:r>
              <a:rPr lang="en-US" dirty="0">
                <a:solidFill>
                  <a:srgbClr val="414141"/>
                </a:solidFill>
                <a:latin typeface="Titillium Web" panose="00000500000000000000" pitchFamily="2" charset="0"/>
              </a:rPr>
              <a:t> </a:t>
            </a:r>
          </a:p>
          <a:p>
            <a:pPr marL="285750" indent="-285750">
              <a:buFont typeface="Arial" panose="020B0604020202020204" pitchFamily="34" charset="0"/>
              <a:buChar char="•"/>
            </a:pPr>
            <a:endParaRPr lang="en-US" dirty="0">
              <a:solidFill>
                <a:srgbClr val="414141"/>
              </a:solidFill>
              <a:latin typeface="Titillium Web" panose="00000500000000000000" pitchFamily="2" charset="0"/>
            </a:endParaRPr>
          </a:p>
          <a:p>
            <a:pPr marL="285750" indent="-285750">
              <a:buFont typeface="Arial" panose="020B0604020202020204" pitchFamily="34" charset="0"/>
              <a:buChar char="•"/>
            </a:pPr>
            <a:endParaRPr lang="en-US" dirty="0">
              <a:solidFill>
                <a:srgbClr val="414141"/>
              </a:solidFill>
              <a:latin typeface="Titillium Web" panose="00000500000000000000" pitchFamily="2" charset="0"/>
            </a:endParaRPr>
          </a:p>
        </p:txBody>
      </p:sp>
    </p:spTree>
    <p:extLst>
      <p:ext uri="{BB962C8B-B14F-4D97-AF65-F5344CB8AC3E}">
        <p14:creationId xmlns:p14="http://schemas.microsoft.com/office/powerpoint/2010/main" val="1682143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4E364-1066-4F94-AF3C-DEFC5CBAE016}"/>
              </a:ext>
            </a:extLst>
          </p:cNvPr>
          <p:cNvSpPr txBox="1">
            <a:spLocks/>
          </p:cNvSpPr>
          <p:nvPr/>
        </p:nvSpPr>
        <p:spPr>
          <a:xfrm>
            <a:off x="3365069" y="2866945"/>
            <a:ext cx="5461861" cy="1124110"/>
          </a:xfrm>
          <a:prstGeom prst="rect">
            <a:avLst/>
          </a:prstGeom>
          <a:effectLst>
            <a:glow rad="127000">
              <a:srgbClr val="EBFFFF"/>
            </a:glow>
          </a:effectLst>
        </p:spPr>
        <p:txBody>
          <a:bodyPr vert="horz" lIns="91440" tIns="45720" rIns="91440" bIns="45720" rtlCol="0" anchor="b" anchorCtr="0">
            <a:noAutofit/>
            <a:scene3d>
              <a:camera prst="orthographicFront"/>
              <a:lightRig rig="threePt" dir="t"/>
            </a:scene3d>
            <a:sp3d extrusionH="57150">
              <a:bevelT w="38100" h="38100"/>
            </a:sp3d>
          </a:bodyPr>
          <a:lstStyle>
            <a:lvl1pPr algn="l" defTabSz="914400" rtl="0" eaLnBrk="1" latinLnBrk="0" hangingPunct="1">
              <a:lnSpc>
                <a:spcPts val="6000"/>
              </a:lnSpc>
              <a:spcBef>
                <a:spcPct val="0"/>
              </a:spcBef>
              <a:buNone/>
              <a:defRPr sz="6000" kern="1200">
                <a:solidFill>
                  <a:schemeClr val="tx1"/>
                </a:solidFill>
                <a:latin typeface="+mj-lt"/>
                <a:ea typeface="+mj-ea"/>
                <a:cs typeface="+mj-cs"/>
              </a:defRPr>
            </a:lvl1pPr>
          </a:lstStyle>
          <a:p>
            <a:r>
              <a:rPr lang="en-US" sz="8000" b="1" dirty="0">
                <a:solidFill>
                  <a:srgbClr val="2F2D78"/>
                </a:solidFill>
                <a:effectLst>
                  <a:glow rad="127000">
                    <a:srgbClr val="EBFFFF">
                      <a:alpha val="55000"/>
                    </a:srgbClr>
                  </a:glow>
                </a:effectLst>
                <a:latin typeface="Titillium Web" panose="00000500000000000000" pitchFamily="2" charset="0"/>
                <a:cs typeface="IrisUPC" panose="020B0502040204020203" pitchFamily="34" charset="-34"/>
              </a:rPr>
              <a:t>Thank you!</a:t>
            </a:r>
          </a:p>
        </p:txBody>
      </p:sp>
    </p:spTree>
    <p:extLst>
      <p:ext uri="{BB962C8B-B14F-4D97-AF65-F5344CB8AC3E}">
        <p14:creationId xmlns:p14="http://schemas.microsoft.com/office/powerpoint/2010/main" val="2060588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CEEAB5-475A-4FDA-B8E2-899A38E911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1215" y="500380"/>
            <a:ext cx="5486400" cy="2667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5">
            <a:extLst>
              <a:ext uri="{FF2B5EF4-FFF2-40B4-BE49-F238E27FC236}">
                <a16:creationId xmlns:a16="http://schemas.microsoft.com/office/drawing/2014/main" id="{0D188AE4-AE75-4E54-B094-CEC102EBE648}"/>
              </a:ext>
            </a:extLst>
          </p:cNvPr>
          <p:cNvSpPr>
            <a:spLocks noGrp="1"/>
          </p:cNvSpPr>
          <p:nvPr>
            <p:ph type="title"/>
          </p:nvPr>
        </p:nvSpPr>
        <p:spPr>
          <a:effectLst>
            <a:glow rad="127000">
              <a:srgbClr val="EBFFFF"/>
            </a:glow>
          </a:effectLst>
        </p:spPr>
        <p:txBody>
          <a:bodyPr vert="horz" lIns="91440" tIns="45720" rIns="91440" bIns="45720" rtlCol="0" anchor="b" anchorCtr="0">
            <a:noAutofit/>
            <a:scene3d>
              <a:camera prst="orthographicFront"/>
              <a:lightRig rig="threePt" dir="t"/>
            </a:scene3d>
            <a:sp3d extrusionH="57150">
              <a:bevelT w="38100" h="38100"/>
            </a:sp3d>
          </a:bodyPr>
          <a:lstStyle/>
          <a:p>
            <a:r>
              <a:rPr lang="en-US" sz="4400" b="1" dirty="0">
                <a:solidFill>
                  <a:srgbClr val="2F2D78"/>
                </a:solidFill>
                <a:effectLst>
                  <a:glow rad="127000">
                    <a:srgbClr val="EBFFFF">
                      <a:alpha val="55000"/>
                    </a:srgbClr>
                  </a:glow>
                </a:effectLst>
                <a:latin typeface="Titillium Web" panose="00000500000000000000" pitchFamily="2" charset="0"/>
                <a:cs typeface="IrisUPC" panose="020B0502040204020203" pitchFamily="34" charset="-34"/>
              </a:rPr>
              <a:t>Who am I?</a:t>
            </a:r>
          </a:p>
        </p:txBody>
      </p:sp>
      <p:sp>
        <p:nvSpPr>
          <p:cNvPr id="17" name="Text Placeholder 16">
            <a:extLst>
              <a:ext uri="{FF2B5EF4-FFF2-40B4-BE49-F238E27FC236}">
                <a16:creationId xmlns:a16="http://schemas.microsoft.com/office/drawing/2014/main" id="{519C775A-DACE-4829-A135-4D3B04F2924C}"/>
              </a:ext>
            </a:extLst>
          </p:cNvPr>
          <p:cNvSpPr>
            <a:spLocks noGrp="1"/>
          </p:cNvSpPr>
          <p:nvPr>
            <p:ph type="body" idx="1"/>
          </p:nvPr>
        </p:nvSpPr>
        <p:spPr/>
        <p:txBody>
          <a:bodyPr/>
          <a:lstStyle/>
          <a:p>
            <a:r>
              <a:rPr lang="en-US" dirty="0">
                <a:solidFill>
                  <a:srgbClr val="2F2D78"/>
                </a:solidFill>
                <a:latin typeface="Titillium Web" panose="00000500000000000000" pitchFamily="2" charset="0"/>
              </a:rPr>
              <a:t>Where I started</a:t>
            </a:r>
          </a:p>
        </p:txBody>
      </p:sp>
      <p:sp>
        <p:nvSpPr>
          <p:cNvPr id="18" name="Content Placeholder 17">
            <a:extLst>
              <a:ext uri="{FF2B5EF4-FFF2-40B4-BE49-F238E27FC236}">
                <a16:creationId xmlns:a16="http://schemas.microsoft.com/office/drawing/2014/main" id="{0AE6C480-9B64-4CB4-B92A-E28743164508}"/>
              </a:ext>
            </a:extLst>
          </p:cNvPr>
          <p:cNvSpPr>
            <a:spLocks noGrp="1"/>
          </p:cNvSpPr>
          <p:nvPr>
            <p:ph sz="half" idx="2"/>
          </p:nvPr>
        </p:nvSpPr>
        <p:spPr/>
        <p:txBody>
          <a:bodyPr>
            <a:normAutofit fontScale="92500" lnSpcReduction="20000"/>
          </a:bodyPr>
          <a:lstStyle/>
          <a:p>
            <a:r>
              <a:rPr lang="en-US" dirty="0">
                <a:solidFill>
                  <a:schemeClr val="tx1">
                    <a:lumMod val="75000"/>
                    <a:lumOff val="25000"/>
                  </a:schemeClr>
                </a:solidFill>
              </a:rPr>
              <a:t>Third of eight children</a:t>
            </a:r>
          </a:p>
          <a:p>
            <a:r>
              <a:rPr lang="en-US" dirty="0">
                <a:solidFill>
                  <a:schemeClr val="tx1">
                    <a:lumMod val="75000"/>
                    <a:lumOff val="25000"/>
                  </a:schemeClr>
                </a:solidFill>
              </a:rPr>
              <a:t>Grew up in Boulder City</a:t>
            </a:r>
          </a:p>
          <a:p>
            <a:r>
              <a:rPr lang="en-US" dirty="0">
                <a:solidFill>
                  <a:schemeClr val="tx1">
                    <a:lumMod val="75000"/>
                    <a:lumOff val="25000"/>
                  </a:schemeClr>
                </a:solidFill>
              </a:rPr>
              <a:t>Attended CSN for base courses, then went on to UNLV </a:t>
            </a:r>
          </a:p>
          <a:p>
            <a:pPr lvl="1"/>
            <a:r>
              <a:rPr lang="en-US" dirty="0">
                <a:solidFill>
                  <a:schemeClr val="tx1">
                    <a:lumMod val="75000"/>
                    <a:lumOff val="25000"/>
                  </a:schemeClr>
                </a:solidFill>
              </a:rPr>
              <a:t>Dual Baccalaureate in Biology and Biochemistry in 2005</a:t>
            </a:r>
          </a:p>
          <a:p>
            <a:r>
              <a:rPr lang="en-US" dirty="0">
                <a:solidFill>
                  <a:schemeClr val="tx1">
                    <a:lumMod val="75000"/>
                    <a:lumOff val="25000"/>
                  </a:schemeClr>
                </a:solidFill>
              </a:rPr>
              <a:t>Attended graduate school at UNLV in SOLS, achieved PhD Candidate but never finished</a:t>
            </a:r>
          </a:p>
          <a:p>
            <a:r>
              <a:rPr lang="en-US" dirty="0">
                <a:solidFill>
                  <a:schemeClr val="tx1">
                    <a:lumMod val="75000"/>
                    <a:lumOff val="25000"/>
                  </a:schemeClr>
                </a:solidFill>
              </a:rPr>
              <a:t>Moved on to a career in IT – starting as an application developer (</a:t>
            </a:r>
            <a:r>
              <a:rPr lang="en-US" dirty="0" err="1">
                <a:solidFill>
                  <a:schemeClr val="tx1">
                    <a:lumMod val="75000"/>
                    <a:lumOff val="25000"/>
                  </a:schemeClr>
                </a:solidFill>
              </a:rPr>
              <a:t>javascript</a:t>
            </a:r>
            <a:r>
              <a:rPr lang="en-US" dirty="0">
                <a:solidFill>
                  <a:schemeClr val="tx1">
                    <a:lumMod val="75000"/>
                    <a:lumOff val="25000"/>
                  </a:schemeClr>
                </a:solidFill>
              </a:rPr>
              <a:t>, database)</a:t>
            </a:r>
          </a:p>
        </p:txBody>
      </p:sp>
      <p:sp>
        <p:nvSpPr>
          <p:cNvPr id="19" name="Text Placeholder 18">
            <a:extLst>
              <a:ext uri="{FF2B5EF4-FFF2-40B4-BE49-F238E27FC236}">
                <a16:creationId xmlns:a16="http://schemas.microsoft.com/office/drawing/2014/main" id="{B88AE12C-179D-4A7A-B3B0-E7BE3B2F1584}"/>
              </a:ext>
            </a:extLst>
          </p:cNvPr>
          <p:cNvSpPr>
            <a:spLocks noGrp="1"/>
          </p:cNvSpPr>
          <p:nvPr>
            <p:ph type="body" sz="quarter" idx="3"/>
          </p:nvPr>
        </p:nvSpPr>
        <p:spPr>
          <a:xfrm>
            <a:off x="6194427" y="3386138"/>
            <a:ext cx="5183188" cy="823912"/>
          </a:xfrm>
        </p:spPr>
        <p:txBody>
          <a:bodyPr vert="horz" lIns="91440" tIns="45720" rIns="91440" bIns="45720" rtlCol="0" anchor="b">
            <a:normAutofit/>
          </a:bodyPr>
          <a:lstStyle/>
          <a:p>
            <a:r>
              <a:rPr lang="en-US" dirty="0">
                <a:solidFill>
                  <a:srgbClr val="2F2D78"/>
                </a:solidFill>
                <a:latin typeface="Titillium Web" panose="00000500000000000000" pitchFamily="2" charset="0"/>
              </a:rPr>
              <a:t>Where I am now</a:t>
            </a:r>
          </a:p>
        </p:txBody>
      </p:sp>
      <p:sp>
        <p:nvSpPr>
          <p:cNvPr id="20" name="Content Placeholder 19">
            <a:extLst>
              <a:ext uri="{FF2B5EF4-FFF2-40B4-BE49-F238E27FC236}">
                <a16:creationId xmlns:a16="http://schemas.microsoft.com/office/drawing/2014/main" id="{44F8F13A-B393-4636-A239-7AD6DDF6AC26}"/>
              </a:ext>
            </a:extLst>
          </p:cNvPr>
          <p:cNvSpPr>
            <a:spLocks noGrp="1"/>
          </p:cNvSpPr>
          <p:nvPr>
            <p:ph sz="quarter" idx="4"/>
          </p:nvPr>
        </p:nvSpPr>
        <p:spPr>
          <a:xfrm>
            <a:off x="6194427" y="4210050"/>
            <a:ext cx="5183188" cy="1771650"/>
          </a:xfrm>
        </p:spPr>
        <p:txBody>
          <a:bodyPr>
            <a:normAutofit fontScale="92500" lnSpcReduction="20000"/>
          </a:bodyPr>
          <a:lstStyle/>
          <a:p>
            <a:r>
              <a:rPr lang="en-US" dirty="0">
                <a:solidFill>
                  <a:schemeClr val="tx1">
                    <a:lumMod val="75000"/>
                    <a:lumOff val="25000"/>
                  </a:schemeClr>
                </a:solidFill>
              </a:rPr>
              <a:t>Four children, aged 10, 12, and 15</a:t>
            </a:r>
          </a:p>
          <a:p>
            <a:pPr lvl="1"/>
            <a:r>
              <a:rPr lang="en-US" dirty="0">
                <a:solidFill>
                  <a:schemeClr val="tx1">
                    <a:lumMod val="75000"/>
                    <a:lumOff val="25000"/>
                  </a:schemeClr>
                </a:solidFill>
              </a:rPr>
              <a:t>The two 15-year-olds are in different magnet schools in 9</a:t>
            </a:r>
            <a:r>
              <a:rPr lang="en-US" baseline="30000" dirty="0">
                <a:solidFill>
                  <a:schemeClr val="tx1">
                    <a:lumMod val="75000"/>
                    <a:lumOff val="25000"/>
                  </a:schemeClr>
                </a:solidFill>
              </a:rPr>
              <a:t>th</a:t>
            </a:r>
            <a:r>
              <a:rPr lang="en-US" dirty="0">
                <a:solidFill>
                  <a:schemeClr val="tx1">
                    <a:lumMod val="75000"/>
                    <a:lumOff val="25000"/>
                  </a:schemeClr>
                </a:solidFill>
              </a:rPr>
              <a:t> and 10</a:t>
            </a:r>
            <a:r>
              <a:rPr lang="en-US" baseline="30000" dirty="0">
                <a:solidFill>
                  <a:schemeClr val="tx1">
                    <a:lumMod val="75000"/>
                    <a:lumOff val="25000"/>
                  </a:schemeClr>
                </a:solidFill>
              </a:rPr>
              <a:t>th</a:t>
            </a:r>
            <a:r>
              <a:rPr lang="en-US" dirty="0">
                <a:solidFill>
                  <a:schemeClr val="tx1">
                    <a:lumMod val="75000"/>
                    <a:lumOff val="25000"/>
                  </a:schemeClr>
                </a:solidFill>
              </a:rPr>
              <a:t> grade</a:t>
            </a:r>
          </a:p>
          <a:p>
            <a:r>
              <a:rPr lang="en-US" dirty="0">
                <a:solidFill>
                  <a:schemeClr val="tx1">
                    <a:lumMod val="75000"/>
                    <a:lumOff val="25000"/>
                  </a:schemeClr>
                </a:solidFill>
              </a:rPr>
              <a:t>Build and Release Engineer at Everi, in the process of moving into a DevOps role</a:t>
            </a:r>
          </a:p>
          <a:p>
            <a:endParaRPr lang="en-US" dirty="0">
              <a:solidFill>
                <a:schemeClr val="tx1">
                  <a:lumMod val="75000"/>
                  <a:lumOff val="25000"/>
                </a:schemeClr>
              </a:solidFill>
            </a:endParaRPr>
          </a:p>
        </p:txBody>
      </p:sp>
    </p:spTree>
    <p:extLst>
      <p:ext uri="{BB962C8B-B14F-4D97-AF65-F5344CB8AC3E}">
        <p14:creationId xmlns:p14="http://schemas.microsoft.com/office/powerpoint/2010/main" val="115231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18" grpId="0" build="p"/>
      <p:bldP spid="19" grpId="0" build="p"/>
      <p:bldP spid="20"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4FD23-B770-40FD-8BAC-C2CD30F5881B}"/>
              </a:ext>
            </a:extLst>
          </p:cNvPr>
          <p:cNvSpPr>
            <a:spLocks noGrp="1"/>
          </p:cNvSpPr>
          <p:nvPr>
            <p:ph type="title"/>
          </p:nvPr>
        </p:nvSpPr>
        <p:spPr>
          <a:xfrm>
            <a:off x="7034078" y="5890414"/>
            <a:ext cx="10771322" cy="642387"/>
          </a:xfrm>
          <a:effectLst>
            <a:glow rad="127000">
              <a:srgbClr val="EBFFFF"/>
            </a:glow>
          </a:effectLst>
        </p:spPr>
        <p:txBody>
          <a:bodyPr vert="horz" lIns="91440" tIns="45720" rIns="91440" bIns="45720" rtlCol="0" anchor="b" anchorCtr="0">
            <a:noAutofit/>
            <a:scene3d>
              <a:camera prst="orthographicFront"/>
              <a:lightRig rig="threePt" dir="t"/>
            </a:scene3d>
            <a:sp3d extrusionH="57150">
              <a:bevelT w="38100" h="38100"/>
            </a:sp3d>
          </a:bodyPr>
          <a:lstStyle/>
          <a:p>
            <a:r>
              <a:rPr lang="en-US" sz="4400" b="1" dirty="0">
                <a:solidFill>
                  <a:srgbClr val="2F2D78"/>
                </a:solidFill>
                <a:effectLst>
                  <a:glow rad="127000">
                    <a:srgbClr val="EBFFFF">
                      <a:alpha val="55000"/>
                    </a:srgbClr>
                  </a:glow>
                </a:effectLst>
                <a:latin typeface="Titillium Web" panose="00000500000000000000" pitchFamily="2" charset="0"/>
                <a:cs typeface="IrisUPC" panose="020B0502040204020203" pitchFamily="34" charset="-34"/>
              </a:rPr>
              <a:t>Who is Everi?</a:t>
            </a:r>
          </a:p>
        </p:txBody>
      </p:sp>
      <p:pic>
        <p:nvPicPr>
          <p:cNvPr id="4" name="Picture 3">
            <a:extLst>
              <a:ext uri="{FF2B5EF4-FFF2-40B4-BE49-F238E27FC236}">
                <a16:creationId xmlns:a16="http://schemas.microsoft.com/office/drawing/2014/main" id="{A6A1DD0B-9796-4EDF-86B6-24A2F2AC971E}"/>
              </a:ext>
            </a:extLst>
          </p:cNvPr>
          <p:cNvPicPr>
            <a:picLocks noChangeAspect="1"/>
          </p:cNvPicPr>
          <p:nvPr/>
        </p:nvPicPr>
        <p:blipFill>
          <a:blip r:embed="rId2"/>
          <a:stretch>
            <a:fillRect/>
          </a:stretch>
        </p:blipFill>
        <p:spPr>
          <a:xfrm>
            <a:off x="0" y="986713"/>
            <a:ext cx="12192000" cy="2246572"/>
          </a:xfrm>
          <a:prstGeom prst="rect">
            <a:avLst/>
          </a:prstGeom>
        </p:spPr>
      </p:pic>
      <p:pic>
        <p:nvPicPr>
          <p:cNvPr id="5" name="Picture 4">
            <a:extLst>
              <a:ext uri="{FF2B5EF4-FFF2-40B4-BE49-F238E27FC236}">
                <a16:creationId xmlns:a16="http://schemas.microsoft.com/office/drawing/2014/main" id="{96684EE9-176F-45C6-BC10-D69FC16DED0A}"/>
              </a:ext>
            </a:extLst>
          </p:cNvPr>
          <p:cNvPicPr>
            <a:picLocks noChangeAspect="1"/>
          </p:cNvPicPr>
          <p:nvPr/>
        </p:nvPicPr>
        <p:blipFill>
          <a:blip r:embed="rId3"/>
          <a:stretch>
            <a:fillRect/>
          </a:stretch>
        </p:blipFill>
        <p:spPr>
          <a:xfrm>
            <a:off x="0" y="3259871"/>
            <a:ext cx="12192000" cy="2246572"/>
          </a:xfrm>
          <a:prstGeom prst="rect">
            <a:avLst/>
          </a:prstGeom>
        </p:spPr>
      </p:pic>
    </p:spTree>
    <p:extLst>
      <p:ext uri="{BB962C8B-B14F-4D97-AF65-F5344CB8AC3E}">
        <p14:creationId xmlns:p14="http://schemas.microsoft.com/office/powerpoint/2010/main" val="228075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906E5-AF52-40FD-93A8-AC56631B1BAE}"/>
              </a:ext>
            </a:extLst>
          </p:cNvPr>
          <p:cNvSpPr>
            <a:spLocks noGrp="1"/>
          </p:cNvSpPr>
          <p:nvPr>
            <p:ph type="title"/>
          </p:nvPr>
        </p:nvSpPr>
        <p:spPr/>
        <p:txBody>
          <a:bodyPr/>
          <a:lstStyle/>
          <a:p>
            <a:r>
              <a:rPr lang="en-US" sz="4400" b="1" dirty="0">
                <a:solidFill>
                  <a:srgbClr val="2F2D78"/>
                </a:solidFill>
                <a:effectLst>
                  <a:glow rad="127000">
                    <a:srgbClr val="EBFFFF">
                      <a:alpha val="55000"/>
                    </a:srgbClr>
                  </a:glow>
                </a:effectLst>
                <a:latin typeface="Titillium Web" panose="00000500000000000000" pitchFamily="2" charset="0"/>
                <a:cs typeface="IrisUPC" panose="020B0502040204020203" pitchFamily="34" charset="-34"/>
              </a:rPr>
              <a:t>What</a:t>
            </a:r>
            <a:r>
              <a:rPr lang="en-US" dirty="0"/>
              <a:t> </a:t>
            </a:r>
            <a:r>
              <a:rPr lang="en-US" sz="4400" b="1" dirty="0">
                <a:solidFill>
                  <a:srgbClr val="2F2D78"/>
                </a:solidFill>
                <a:effectLst>
                  <a:glow rad="127000">
                    <a:srgbClr val="EBFFFF">
                      <a:alpha val="55000"/>
                    </a:srgbClr>
                  </a:glow>
                </a:effectLst>
                <a:latin typeface="Titillium Web" panose="00000500000000000000" pitchFamily="2" charset="0"/>
                <a:cs typeface="IrisUPC" panose="020B0502040204020203" pitchFamily="34" charset="-34"/>
              </a:rPr>
              <a:t>is</a:t>
            </a:r>
            <a:r>
              <a:rPr lang="en-US" dirty="0"/>
              <a:t> </a:t>
            </a:r>
            <a:r>
              <a:rPr lang="en-US" sz="4400" b="1" dirty="0">
                <a:solidFill>
                  <a:srgbClr val="2F2D78"/>
                </a:solidFill>
                <a:effectLst>
                  <a:glow rad="127000">
                    <a:srgbClr val="EBFFFF">
                      <a:alpha val="55000"/>
                    </a:srgbClr>
                  </a:glow>
                </a:effectLst>
                <a:latin typeface="Titillium Web" panose="00000500000000000000" pitchFamily="2" charset="0"/>
                <a:cs typeface="IrisUPC" panose="020B0502040204020203" pitchFamily="34" charset="-34"/>
              </a:rPr>
              <a:t>DevOps?</a:t>
            </a:r>
          </a:p>
        </p:txBody>
      </p:sp>
      <p:sp>
        <p:nvSpPr>
          <p:cNvPr id="3" name="Content Placeholder 2">
            <a:extLst>
              <a:ext uri="{FF2B5EF4-FFF2-40B4-BE49-F238E27FC236}">
                <a16:creationId xmlns:a16="http://schemas.microsoft.com/office/drawing/2014/main" id="{00401A96-20A2-41D7-855D-8AF5CAE55922}"/>
              </a:ext>
            </a:extLst>
          </p:cNvPr>
          <p:cNvSpPr>
            <a:spLocks noGrp="1"/>
          </p:cNvSpPr>
          <p:nvPr>
            <p:ph idx="1"/>
          </p:nvPr>
        </p:nvSpPr>
        <p:spPr/>
        <p:txBody>
          <a:bodyPr/>
          <a:lstStyle/>
          <a:p>
            <a:pPr algn="l"/>
            <a:r>
              <a:rPr lang="en-US" sz="2200" dirty="0">
                <a:solidFill>
                  <a:schemeClr val="tx1">
                    <a:lumMod val="75000"/>
                    <a:lumOff val="25000"/>
                  </a:schemeClr>
                </a:solidFill>
              </a:rPr>
              <a:t>DevOps (a portmanteau of “development” and “operations”) is the combination of practices and tools designed to increase an organization’s ability to deliver applications and services faster than traditional software development processes. This speed enables organizations to better serve their customers and compete more effectively in the market.</a:t>
            </a:r>
          </a:p>
          <a:p>
            <a:pPr algn="l"/>
            <a:r>
              <a:rPr lang="en-US" sz="2200" dirty="0">
                <a:solidFill>
                  <a:schemeClr val="tx1">
                    <a:lumMod val="75000"/>
                    <a:lumOff val="25000"/>
                  </a:schemeClr>
                </a:solidFill>
              </a:rPr>
              <a:t>In simple terms, DevOps is about removing the barriers between traditionally siloed teams, development and operations. Under a DevOps model, development and operations teams work together across the entire software application life cycle, from development and test through deployment to operations.</a:t>
            </a:r>
          </a:p>
        </p:txBody>
      </p:sp>
      <p:sp>
        <p:nvSpPr>
          <p:cNvPr id="4" name="TextBox 3">
            <a:extLst>
              <a:ext uri="{FF2B5EF4-FFF2-40B4-BE49-F238E27FC236}">
                <a16:creationId xmlns:a16="http://schemas.microsoft.com/office/drawing/2014/main" id="{6207BD6E-4070-409B-B548-2C8DCC48D102}"/>
              </a:ext>
            </a:extLst>
          </p:cNvPr>
          <p:cNvSpPr txBox="1"/>
          <p:nvPr/>
        </p:nvSpPr>
        <p:spPr>
          <a:xfrm>
            <a:off x="2229775" y="5291091"/>
            <a:ext cx="7476727" cy="707886"/>
          </a:xfrm>
          <a:prstGeom prst="rect">
            <a:avLst/>
          </a:prstGeom>
          <a:noFill/>
        </p:spPr>
        <p:txBody>
          <a:bodyPr wrap="none" rtlCol="0">
            <a:spAutoFit/>
          </a:bodyPr>
          <a:lstStyle/>
          <a:p>
            <a:r>
              <a:rPr lang="en-US" sz="4000" b="1" dirty="0">
                <a:solidFill>
                  <a:srgbClr val="2F2D78"/>
                </a:solidFill>
                <a:effectLst>
                  <a:glow rad="127000">
                    <a:srgbClr val="EBFFFF">
                      <a:alpha val="55000"/>
                    </a:srgbClr>
                  </a:glow>
                </a:effectLst>
                <a:latin typeface="Titillium Web" panose="00000500000000000000" pitchFamily="2" charset="0"/>
                <a:ea typeface="+mj-ea"/>
                <a:cs typeface="IrisUPC" panose="020B0502040204020203" pitchFamily="34" charset="-34"/>
              </a:rPr>
              <a:t>But what does that mean, really?</a:t>
            </a:r>
          </a:p>
        </p:txBody>
      </p:sp>
    </p:spTree>
    <p:extLst>
      <p:ext uri="{BB962C8B-B14F-4D97-AF65-F5344CB8AC3E}">
        <p14:creationId xmlns:p14="http://schemas.microsoft.com/office/powerpoint/2010/main" val="2788505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3E5D40D3-6180-441D-A385-E0B390EF9E1D}"/>
              </a:ext>
            </a:extLst>
          </p:cNvPr>
          <p:cNvSpPr>
            <a:spLocks noGrp="1"/>
          </p:cNvSpPr>
          <p:nvPr>
            <p:ph type="title"/>
          </p:nvPr>
        </p:nvSpPr>
        <p:spPr>
          <a:xfrm>
            <a:off x="119509" y="5633946"/>
            <a:ext cx="10771322" cy="1124110"/>
          </a:xfrm>
          <a:effectLst>
            <a:glow rad="127000">
              <a:srgbClr val="EBFFFF"/>
            </a:glow>
          </a:effectLst>
        </p:spPr>
        <p:txBody>
          <a:bodyPr vert="horz" lIns="91440" tIns="45720" rIns="91440" bIns="45720" rtlCol="0" anchor="b" anchorCtr="0">
            <a:noAutofit/>
            <a:scene3d>
              <a:camera prst="orthographicFront"/>
              <a:lightRig rig="threePt" dir="t"/>
            </a:scene3d>
            <a:sp3d extrusionH="57150">
              <a:bevelT w="38100" h="38100"/>
            </a:sp3d>
          </a:bodyPr>
          <a:lstStyle/>
          <a:p>
            <a:r>
              <a:rPr lang="en-US" sz="4400" b="1" dirty="0">
                <a:solidFill>
                  <a:srgbClr val="2F2D78"/>
                </a:solidFill>
                <a:effectLst>
                  <a:glow rad="127000">
                    <a:srgbClr val="ECECEC"/>
                  </a:glow>
                </a:effectLst>
                <a:latin typeface="Titillium Web" panose="00000500000000000000" pitchFamily="2" charset="0"/>
                <a:cs typeface="IrisUPC" panose="020B0502040204020203" pitchFamily="34" charset="-34"/>
              </a:rPr>
              <a:t>You’ve created your own app!</a:t>
            </a:r>
          </a:p>
        </p:txBody>
      </p:sp>
      <p:pic>
        <p:nvPicPr>
          <p:cNvPr id="7" name="Picture 6" descr="A picture containing text, electronics, computer&#10;&#10;Description automatically generated">
            <a:extLst>
              <a:ext uri="{FF2B5EF4-FFF2-40B4-BE49-F238E27FC236}">
                <a16:creationId xmlns:a16="http://schemas.microsoft.com/office/drawing/2014/main" id="{BD85EC3A-7554-426A-A5B5-1BC930F97B4C}"/>
              </a:ext>
            </a:extLst>
          </p:cNvPr>
          <p:cNvPicPr>
            <a:picLocks noChangeAspect="1"/>
          </p:cNvPicPr>
          <p:nvPr/>
        </p:nvPicPr>
        <p:blipFill rotWithShape="1">
          <a:blip r:embed="rId2">
            <a:extLst>
              <a:ext uri="{28A0092B-C50C-407E-A947-70E740481C1C}">
                <a14:useLocalDpi xmlns:a14="http://schemas.microsoft.com/office/drawing/2010/main" val="0"/>
              </a:ext>
            </a:extLst>
          </a:blip>
          <a:srcRect r="28344"/>
          <a:stretch/>
        </p:blipFill>
        <p:spPr>
          <a:xfrm flipH="1">
            <a:off x="1034732" y="2482215"/>
            <a:ext cx="1042548" cy="2135263"/>
          </a:xfrm>
          <a:prstGeom prst="rect">
            <a:avLst/>
          </a:prstGeom>
          <a:effectLst>
            <a:outerShdw blurRad="50800" dist="38100" dir="5400000" algn="t" rotWithShape="0">
              <a:prstClr val="black">
                <a:alpha val="40000"/>
              </a:prstClr>
            </a:outerShdw>
          </a:effectLst>
          <a:scene3d>
            <a:camera prst="isometricRightUp">
              <a:rot lat="368808" lon="20474875" rev="402398"/>
            </a:camera>
            <a:lightRig rig="threePt" dir="t"/>
          </a:scene3d>
          <a:sp3d contourW="12700">
            <a:bevelT/>
            <a:contourClr>
              <a:schemeClr val="tx1"/>
            </a:contourClr>
          </a:sp3d>
        </p:spPr>
      </p:pic>
      <p:pic>
        <p:nvPicPr>
          <p:cNvPr id="20" name="Picture 19" descr="A picture containing icon&#10;&#10;Description automatically generated">
            <a:extLst>
              <a:ext uri="{FF2B5EF4-FFF2-40B4-BE49-F238E27FC236}">
                <a16:creationId xmlns:a16="http://schemas.microsoft.com/office/drawing/2014/main" id="{9302A38C-CB3A-4944-8DD5-505F8BFDA36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497333" y="2763520"/>
            <a:ext cx="1371600" cy="1371600"/>
          </a:xfrm>
          <a:prstGeom prst="rect">
            <a:avLst/>
          </a:prstGeom>
          <a:effectLst>
            <a:outerShdw blurRad="50800" dist="38100" dir="5400000" algn="t" rotWithShape="0">
              <a:prstClr val="black">
                <a:alpha val="40000"/>
              </a:prstClr>
            </a:outerShdw>
          </a:effectLst>
        </p:spPr>
      </p:pic>
      <p:cxnSp>
        <p:nvCxnSpPr>
          <p:cNvPr id="31" name="Straight Arrow Connector 30">
            <a:extLst>
              <a:ext uri="{FF2B5EF4-FFF2-40B4-BE49-F238E27FC236}">
                <a16:creationId xmlns:a16="http://schemas.microsoft.com/office/drawing/2014/main" id="{CE2E926E-739A-4BBB-991E-224A8A64515C}"/>
              </a:ext>
            </a:extLst>
          </p:cNvPr>
          <p:cNvCxnSpPr>
            <a:cxnSpLocks/>
            <a:endCxn id="20" idx="1"/>
          </p:cNvCxnSpPr>
          <p:nvPr/>
        </p:nvCxnSpPr>
        <p:spPr>
          <a:xfrm flipV="1">
            <a:off x="2192149" y="3449320"/>
            <a:ext cx="2305184" cy="4318"/>
          </a:xfrm>
          <a:prstGeom prst="straightConnector1">
            <a:avLst/>
          </a:prstGeom>
          <a:ln w="57150" cap="flat" cmpd="sng" algn="ctr">
            <a:solidFill>
              <a:srgbClr val="0070C0"/>
            </a:solidFill>
            <a:prstDash val="sysDot"/>
            <a:round/>
            <a:headEnd type="arrow" w="med" len="med"/>
            <a:tailEnd type="arrow"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tx1"/>
          </a:fontRef>
        </p:style>
      </p:cxnSp>
      <p:grpSp>
        <p:nvGrpSpPr>
          <p:cNvPr id="43" name="Group 42">
            <a:extLst>
              <a:ext uri="{FF2B5EF4-FFF2-40B4-BE49-F238E27FC236}">
                <a16:creationId xmlns:a16="http://schemas.microsoft.com/office/drawing/2014/main" id="{03911847-0FD6-4275-8789-106D9F040EB8}"/>
              </a:ext>
            </a:extLst>
          </p:cNvPr>
          <p:cNvGrpSpPr/>
          <p:nvPr/>
        </p:nvGrpSpPr>
        <p:grpSpPr>
          <a:xfrm>
            <a:off x="7155836" y="2687620"/>
            <a:ext cx="4199850" cy="1468402"/>
            <a:chOff x="7155836" y="736900"/>
            <a:chExt cx="4199850" cy="1468402"/>
          </a:xfrm>
        </p:grpSpPr>
        <p:pic>
          <p:nvPicPr>
            <p:cNvPr id="9" name="Picture 8">
              <a:extLst>
                <a:ext uri="{FF2B5EF4-FFF2-40B4-BE49-F238E27FC236}">
                  <a16:creationId xmlns:a16="http://schemas.microsoft.com/office/drawing/2014/main" id="{C481CA6F-26BB-442D-8ACA-094BB0BBB7A2}"/>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155836" y="1052062"/>
              <a:ext cx="894522" cy="894522"/>
            </a:xfrm>
            <a:prstGeom prst="rect">
              <a:avLst/>
            </a:prstGeom>
          </p:spPr>
        </p:pic>
        <p:grpSp>
          <p:nvGrpSpPr>
            <p:cNvPr id="36" name="Group 35">
              <a:extLst>
                <a:ext uri="{FF2B5EF4-FFF2-40B4-BE49-F238E27FC236}">
                  <a16:creationId xmlns:a16="http://schemas.microsoft.com/office/drawing/2014/main" id="{59E772C1-024E-4EC8-B1E5-68DCF78BE475}"/>
                </a:ext>
              </a:extLst>
            </p:cNvPr>
            <p:cNvGrpSpPr/>
            <p:nvPr/>
          </p:nvGrpSpPr>
          <p:grpSpPr>
            <a:xfrm>
              <a:off x="8460086" y="736900"/>
              <a:ext cx="2895600" cy="1468402"/>
              <a:chOff x="5564486" y="3124500"/>
              <a:chExt cx="2895600" cy="1468402"/>
            </a:xfrm>
          </p:grpSpPr>
          <p:pic>
            <p:nvPicPr>
              <p:cNvPr id="32" name="Picture 31">
                <a:extLst>
                  <a:ext uri="{FF2B5EF4-FFF2-40B4-BE49-F238E27FC236}">
                    <a16:creationId xmlns:a16="http://schemas.microsoft.com/office/drawing/2014/main" id="{98F8252C-01D7-407C-BAAC-242C0FEC9FF6}"/>
                  </a:ext>
                </a:extLst>
              </p:cNvPr>
              <p:cNvPicPr>
                <a:picLocks noChangeAspect="1"/>
              </p:cNvPicPr>
              <p:nvPr/>
            </p:nvPicPr>
            <p:blipFill>
              <a:blip r:embed="rId7"/>
              <a:stretch>
                <a:fillRect/>
              </a:stretch>
            </p:blipFill>
            <p:spPr>
              <a:xfrm>
                <a:off x="5564486" y="3124500"/>
                <a:ext cx="1828800" cy="990882"/>
              </a:xfrm>
              <a:prstGeom prst="rect">
                <a:avLst/>
              </a:prstGeom>
              <a:effectLst>
                <a:outerShdw blurRad="50800" dist="38100" dir="5400000" algn="t" rotWithShape="0">
                  <a:prstClr val="black">
                    <a:alpha val="40000"/>
                  </a:prstClr>
                </a:outerShdw>
              </a:effectLst>
              <a:scene3d>
                <a:camera prst="isometricRightUp">
                  <a:rot lat="368808" lon="20474875" rev="402398"/>
                </a:camera>
                <a:lightRig rig="threePt" dir="t"/>
              </a:scene3d>
              <a:sp3d contourW="12700">
                <a:bevelT/>
                <a:contourClr>
                  <a:schemeClr val="tx1"/>
                </a:contourClr>
              </a:sp3d>
            </p:spPr>
          </p:pic>
          <p:pic>
            <p:nvPicPr>
              <p:cNvPr id="34" name="Picture 33">
                <a:extLst>
                  <a:ext uri="{FF2B5EF4-FFF2-40B4-BE49-F238E27FC236}">
                    <a16:creationId xmlns:a16="http://schemas.microsoft.com/office/drawing/2014/main" id="{BC853E0E-6209-4AAC-834C-1B406F81951B}"/>
                  </a:ext>
                </a:extLst>
              </p:cNvPr>
              <p:cNvPicPr>
                <a:picLocks noChangeAspect="1"/>
              </p:cNvPicPr>
              <p:nvPr/>
            </p:nvPicPr>
            <p:blipFill>
              <a:blip r:embed="rId8"/>
              <a:stretch>
                <a:fillRect/>
              </a:stretch>
            </p:blipFill>
            <p:spPr>
              <a:xfrm>
                <a:off x="6082646" y="3358180"/>
                <a:ext cx="1828800" cy="990882"/>
              </a:xfrm>
              <a:prstGeom prst="rect">
                <a:avLst/>
              </a:prstGeom>
              <a:effectLst>
                <a:outerShdw blurRad="50800" dist="38100" dir="5400000" algn="t" rotWithShape="0">
                  <a:prstClr val="black">
                    <a:alpha val="40000"/>
                  </a:prstClr>
                </a:outerShdw>
              </a:effectLst>
              <a:scene3d>
                <a:camera prst="isometricRightUp">
                  <a:rot lat="368808" lon="20474875" rev="402398"/>
                </a:camera>
                <a:lightRig rig="threePt" dir="t"/>
              </a:scene3d>
              <a:sp3d contourW="12700">
                <a:bevelT/>
                <a:contourClr>
                  <a:schemeClr val="tx1"/>
                </a:contourClr>
              </a:sp3d>
            </p:spPr>
          </p:pic>
          <p:pic>
            <p:nvPicPr>
              <p:cNvPr id="35" name="Picture 34">
                <a:extLst>
                  <a:ext uri="{FF2B5EF4-FFF2-40B4-BE49-F238E27FC236}">
                    <a16:creationId xmlns:a16="http://schemas.microsoft.com/office/drawing/2014/main" id="{D81500F9-E7F4-4463-BF03-57191A697CE5}"/>
                  </a:ext>
                </a:extLst>
              </p:cNvPr>
              <p:cNvPicPr>
                <a:picLocks noChangeAspect="1"/>
              </p:cNvPicPr>
              <p:nvPr/>
            </p:nvPicPr>
            <p:blipFill>
              <a:blip r:embed="rId9"/>
              <a:stretch>
                <a:fillRect/>
              </a:stretch>
            </p:blipFill>
            <p:spPr>
              <a:xfrm>
                <a:off x="6631286" y="3602020"/>
                <a:ext cx="1828800" cy="990882"/>
              </a:xfrm>
              <a:prstGeom prst="rect">
                <a:avLst/>
              </a:prstGeom>
              <a:effectLst>
                <a:outerShdw blurRad="50800" dist="38100" dir="5400000" algn="t" rotWithShape="0">
                  <a:prstClr val="black">
                    <a:alpha val="40000"/>
                  </a:prstClr>
                </a:outerShdw>
              </a:effectLst>
              <a:scene3d>
                <a:camera prst="isometricRightUp">
                  <a:rot lat="368808" lon="20474875" rev="402398"/>
                </a:camera>
                <a:lightRig rig="threePt" dir="t"/>
              </a:scene3d>
              <a:sp3d contourW="12700">
                <a:bevelT/>
                <a:contourClr>
                  <a:schemeClr val="tx1"/>
                </a:contourClr>
              </a:sp3d>
            </p:spPr>
          </p:pic>
        </p:grpSp>
      </p:grpSp>
      <p:cxnSp>
        <p:nvCxnSpPr>
          <p:cNvPr id="38" name="Straight Connector 37">
            <a:extLst>
              <a:ext uri="{FF2B5EF4-FFF2-40B4-BE49-F238E27FC236}">
                <a16:creationId xmlns:a16="http://schemas.microsoft.com/office/drawing/2014/main" id="{F4CC6BDE-9A76-43F2-8242-4A6E9D23D703}"/>
              </a:ext>
            </a:extLst>
          </p:cNvPr>
          <p:cNvCxnSpPr>
            <a:cxnSpLocks/>
            <a:stCxn id="20" idx="3"/>
            <a:endCxn id="9" idx="1"/>
          </p:cNvCxnSpPr>
          <p:nvPr/>
        </p:nvCxnSpPr>
        <p:spPr>
          <a:xfrm>
            <a:off x="5868933" y="3449320"/>
            <a:ext cx="1286903" cy="723"/>
          </a:xfrm>
          <a:prstGeom prst="straightConnector1">
            <a:avLst/>
          </a:prstGeom>
          <a:ln w="57150">
            <a:solidFill>
              <a:srgbClr val="3444A8"/>
            </a:solidFill>
            <a:prstDash val="sysDot"/>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42" name="Picture 41" descr="Logo&#10;&#10;Description automatically generated">
            <a:extLst>
              <a:ext uri="{FF2B5EF4-FFF2-40B4-BE49-F238E27FC236}">
                <a16:creationId xmlns:a16="http://schemas.microsoft.com/office/drawing/2014/main" id="{B28B5C4B-F1D0-416A-8A46-A19E518F4A6C}"/>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3108414" y="3176380"/>
            <a:ext cx="545880" cy="545880"/>
          </a:xfrm>
          <a:prstGeom prst="rect">
            <a:avLst/>
          </a:prstGeom>
        </p:spPr>
      </p:pic>
      <p:pic>
        <p:nvPicPr>
          <p:cNvPr id="44" name="Picture 43">
            <a:extLst>
              <a:ext uri="{FF2B5EF4-FFF2-40B4-BE49-F238E27FC236}">
                <a16:creationId xmlns:a16="http://schemas.microsoft.com/office/drawing/2014/main" id="{E66D29FD-A5E2-4700-9190-04A8B6D2561C}"/>
              </a:ext>
            </a:extLst>
          </p:cNvPr>
          <p:cNvPicPr>
            <a:picLocks noChangeAspect="1"/>
          </p:cNvPicPr>
          <p:nvPr/>
        </p:nvPicPr>
        <p:blipFill>
          <a:blip r:embed="rId12"/>
          <a:stretch>
            <a:fillRect/>
          </a:stretch>
        </p:blipFill>
        <p:spPr>
          <a:xfrm>
            <a:off x="7402175" y="509859"/>
            <a:ext cx="1275604" cy="1828800"/>
          </a:xfrm>
          <a:prstGeom prst="rect">
            <a:avLst/>
          </a:prstGeom>
          <a:effectLst>
            <a:outerShdw blurRad="50800" dist="38100" dir="5400000" algn="t" rotWithShape="0">
              <a:prstClr val="black">
                <a:alpha val="40000"/>
              </a:prstClr>
            </a:outerShdw>
          </a:effectLst>
          <a:scene3d>
            <a:camera prst="isometricRightUp">
              <a:rot lat="368808" lon="20474875" rev="402398"/>
            </a:camera>
            <a:lightRig rig="threePt" dir="t"/>
          </a:scene3d>
          <a:sp3d contourW="12700">
            <a:bevelT/>
            <a:contourClr>
              <a:schemeClr val="tx1"/>
            </a:contourClr>
          </a:sp3d>
        </p:spPr>
      </p:pic>
      <p:cxnSp>
        <p:nvCxnSpPr>
          <p:cNvPr id="45" name="Straight Connector 37">
            <a:extLst>
              <a:ext uri="{FF2B5EF4-FFF2-40B4-BE49-F238E27FC236}">
                <a16:creationId xmlns:a16="http://schemas.microsoft.com/office/drawing/2014/main" id="{57C5FE00-9BCA-44A3-8723-E7BDFA70382F}"/>
              </a:ext>
            </a:extLst>
          </p:cNvPr>
          <p:cNvCxnSpPr>
            <a:cxnSpLocks/>
            <a:stCxn id="20" idx="3"/>
            <a:endCxn id="44" idx="1"/>
          </p:cNvCxnSpPr>
          <p:nvPr/>
        </p:nvCxnSpPr>
        <p:spPr>
          <a:xfrm flipV="1">
            <a:off x="5868933" y="1424259"/>
            <a:ext cx="1533242" cy="2025061"/>
          </a:xfrm>
          <a:prstGeom prst="straightConnector1">
            <a:avLst/>
          </a:prstGeom>
          <a:ln w="57150">
            <a:solidFill>
              <a:schemeClr val="accent4">
                <a:lumMod val="75000"/>
              </a:schemeClr>
            </a:solidFill>
            <a:prstDash val="sysDot"/>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49" name="Picture 48" descr="A picture containing text&#10;&#10;Description automatically generated">
            <a:extLst>
              <a:ext uri="{FF2B5EF4-FFF2-40B4-BE49-F238E27FC236}">
                <a16:creationId xmlns:a16="http://schemas.microsoft.com/office/drawing/2014/main" id="{0437ACE5-B5EC-4551-B06B-A6871F6A293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525856" y="4528385"/>
            <a:ext cx="1028241" cy="1828800"/>
          </a:xfrm>
          <a:prstGeom prst="rect">
            <a:avLst/>
          </a:prstGeom>
          <a:effectLst>
            <a:outerShdw blurRad="50800" dist="38100" dir="5400000" algn="t" rotWithShape="0">
              <a:prstClr val="black">
                <a:alpha val="40000"/>
              </a:prstClr>
            </a:outerShdw>
          </a:effectLst>
          <a:scene3d>
            <a:camera prst="isometricRightUp">
              <a:rot lat="368808" lon="20474875" rev="402398"/>
            </a:camera>
            <a:lightRig rig="threePt" dir="t"/>
          </a:scene3d>
          <a:sp3d contourW="12700">
            <a:bevelT/>
            <a:contourClr>
              <a:schemeClr val="tx1"/>
            </a:contourClr>
          </a:sp3d>
        </p:spPr>
      </p:pic>
      <p:cxnSp>
        <p:nvCxnSpPr>
          <p:cNvPr id="50" name="Straight Connector 37">
            <a:extLst>
              <a:ext uri="{FF2B5EF4-FFF2-40B4-BE49-F238E27FC236}">
                <a16:creationId xmlns:a16="http://schemas.microsoft.com/office/drawing/2014/main" id="{6BEAD552-C5C0-4E7F-919B-88A7C213EA45}"/>
              </a:ext>
            </a:extLst>
          </p:cNvPr>
          <p:cNvCxnSpPr>
            <a:cxnSpLocks/>
            <a:stCxn id="20" idx="3"/>
            <a:endCxn id="49" idx="1"/>
          </p:cNvCxnSpPr>
          <p:nvPr/>
        </p:nvCxnSpPr>
        <p:spPr>
          <a:xfrm>
            <a:off x="5868933" y="3449320"/>
            <a:ext cx="1656923" cy="1993465"/>
          </a:xfrm>
          <a:prstGeom prst="straightConnector1">
            <a:avLst/>
          </a:prstGeom>
          <a:ln w="57150">
            <a:solidFill>
              <a:srgbClr val="40B6FF"/>
            </a:solidFill>
            <a:prstDash val="sysDot"/>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7515835-8B82-4F20-9E96-7DBBD4FC27DF}"/>
              </a:ext>
            </a:extLst>
          </p:cNvPr>
          <p:cNvSpPr txBox="1"/>
          <p:nvPr/>
        </p:nvSpPr>
        <p:spPr>
          <a:xfrm>
            <a:off x="9535303" y="968418"/>
            <a:ext cx="1980029" cy="769441"/>
          </a:xfrm>
          <a:prstGeom prst="rect">
            <a:avLst/>
          </a:prstGeom>
          <a:noFill/>
        </p:spPr>
        <p:txBody>
          <a:bodyPr wrap="none" rtlCol="0">
            <a:spAutoFit/>
          </a:bodyPr>
          <a:lstStyle/>
          <a:p>
            <a:r>
              <a:rPr lang="en-US" sz="4400" b="1" dirty="0" err="1">
                <a:ln w="9525">
                  <a:solidFill>
                    <a:schemeClr val="bg1"/>
                  </a:solidFill>
                  <a:prstDash val="solid"/>
                </a:ln>
                <a:solidFill>
                  <a:srgbClr val="2F2D77"/>
                </a:solidFill>
                <a:effectLst>
                  <a:outerShdw blurRad="12700" dist="38100" dir="2700000" algn="tl" rotWithShape="0">
                    <a:schemeClr val="accent5">
                      <a:lumMod val="60000"/>
                      <a:lumOff val="40000"/>
                    </a:schemeClr>
                  </a:outerShdw>
                </a:effectLst>
                <a:latin typeface="Titillium Web" panose="00000500000000000000" pitchFamily="2" charset="0"/>
              </a:rPr>
              <a:t>SysOps</a:t>
            </a:r>
            <a:endParaRPr lang="en-US" sz="4400" b="1" dirty="0">
              <a:ln w="9525">
                <a:solidFill>
                  <a:schemeClr val="bg1"/>
                </a:solidFill>
                <a:prstDash val="solid"/>
              </a:ln>
              <a:solidFill>
                <a:srgbClr val="2F2D77"/>
              </a:solidFill>
              <a:effectLst>
                <a:outerShdw blurRad="12700" dist="38100" dir="2700000" algn="tl" rotWithShape="0">
                  <a:schemeClr val="accent5">
                    <a:lumMod val="60000"/>
                    <a:lumOff val="40000"/>
                  </a:schemeClr>
                </a:outerShdw>
              </a:effectLst>
              <a:latin typeface="Titillium Web" panose="00000500000000000000" pitchFamily="2" charset="0"/>
            </a:endParaRPr>
          </a:p>
        </p:txBody>
      </p:sp>
      <p:sp>
        <p:nvSpPr>
          <p:cNvPr id="19" name="TextBox 18">
            <a:extLst>
              <a:ext uri="{FF2B5EF4-FFF2-40B4-BE49-F238E27FC236}">
                <a16:creationId xmlns:a16="http://schemas.microsoft.com/office/drawing/2014/main" id="{7A2C8713-CE6D-4860-8479-6F5D0F3C13A6}"/>
              </a:ext>
            </a:extLst>
          </p:cNvPr>
          <p:cNvSpPr txBox="1"/>
          <p:nvPr/>
        </p:nvSpPr>
        <p:spPr>
          <a:xfrm>
            <a:off x="357097" y="968418"/>
            <a:ext cx="3440365" cy="769441"/>
          </a:xfrm>
          <a:prstGeom prst="rect">
            <a:avLst/>
          </a:prstGeom>
          <a:noFill/>
        </p:spPr>
        <p:txBody>
          <a:bodyPr wrap="none" rtlCol="0">
            <a:spAutoFit/>
          </a:bodyPr>
          <a:lstStyle/>
          <a:p>
            <a:r>
              <a:rPr lang="en-US" sz="4400" b="1" dirty="0">
                <a:ln w="9525">
                  <a:solidFill>
                    <a:schemeClr val="bg1"/>
                  </a:solidFill>
                  <a:prstDash val="solid"/>
                </a:ln>
                <a:solidFill>
                  <a:srgbClr val="2F2D77"/>
                </a:solidFill>
                <a:effectLst>
                  <a:outerShdw blurRad="12700" dist="38100" dir="2700000" algn="tl" rotWithShape="0">
                    <a:schemeClr val="accent5">
                      <a:lumMod val="60000"/>
                      <a:lumOff val="40000"/>
                    </a:schemeClr>
                  </a:outerShdw>
                </a:effectLst>
                <a:latin typeface="Titillium Web" panose="00000500000000000000" pitchFamily="2" charset="0"/>
              </a:rPr>
              <a:t>Development</a:t>
            </a:r>
          </a:p>
        </p:txBody>
      </p:sp>
    </p:spTree>
    <p:extLst>
      <p:ext uri="{BB962C8B-B14F-4D97-AF65-F5344CB8AC3E}">
        <p14:creationId xmlns:p14="http://schemas.microsoft.com/office/powerpoint/2010/main" val="104860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F1DCE6-130A-4F89-B79C-9201ADD0828A}"/>
              </a:ext>
            </a:extLst>
          </p:cNvPr>
          <p:cNvPicPr>
            <a:picLocks noChangeAspect="1"/>
          </p:cNvPicPr>
          <p:nvPr/>
        </p:nvPicPr>
        <p:blipFill>
          <a:blip r:embed="rId2"/>
          <a:stretch>
            <a:fillRect/>
          </a:stretch>
        </p:blipFill>
        <p:spPr>
          <a:xfrm>
            <a:off x="5184648" y="1645920"/>
            <a:ext cx="6172200" cy="3592720"/>
          </a:xfrm>
          <a:prstGeom prst="rect">
            <a:avLst/>
          </a:prstGeom>
        </p:spPr>
      </p:pic>
      <p:sp>
        <p:nvSpPr>
          <p:cNvPr id="4" name="Title 3">
            <a:extLst>
              <a:ext uri="{FF2B5EF4-FFF2-40B4-BE49-F238E27FC236}">
                <a16:creationId xmlns:a16="http://schemas.microsoft.com/office/drawing/2014/main" id="{435CEA73-08D5-44AE-9CB3-6BD18C9D52C3}"/>
              </a:ext>
            </a:extLst>
          </p:cNvPr>
          <p:cNvSpPr>
            <a:spLocks noGrp="1"/>
          </p:cNvSpPr>
          <p:nvPr>
            <p:ph type="title"/>
          </p:nvPr>
        </p:nvSpPr>
        <p:spPr>
          <a:xfrm>
            <a:off x="670252" y="467090"/>
            <a:ext cx="10944805" cy="991998"/>
          </a:xfrm>
          <a:effectLst>
            <a:glow rad="127000">
              <a:srgbClr val="EBFFFF"/>
            </a:glow>
          </a:effectLst>
        </p:spPr>
        <p:txBody>
          <a:bodyPr vert="horz" lIns="91440" tIns="45720" rIns="91440" bIns="45720" rtlCol="0" anchor="b" anchorCtr="0">
            <a:noAutofit/>
            <a:scene3d>
              <a:camera prst="orthographicFront"/>
              <a:lightRig rig="threePt" dir="t"/>
            </a:scene3d>
            <a:sp3d extrusionH="57150">
              <a:bevelT w="38100" h="38100"/>
            </a:sp3d>
          </a:bodyPr>
          <a:lstStyle/>
          <a:p>
            <a:r>
              <a:rPr lang="en-US" sz="4400" b="1" dirty="0">
                <a:solidFill>
                  <a:srgbClr val="2F2D78"/>
                </a:solidFill>
                <a:effectLst>
                  <a:glow rad="127000">
                    <a:srgbClr val="EBFFFF">
                      <a:alpha val="55000"/>
                    </a:srgbClr>
                  </a:glow>
                </a:effectLst>
                <a:latin typeface="Titillium Web" panose="00000500000000000000" pitchFamily="2" charset="0"/>
                <a:cs typeface="IrisUPC" panose="020B0502040204020203" pitchFamily="34" charset="-34"/>
              </a:rPr>
              <a:t>Cool_Application_01 has gone viral! Awesome, but now the real work starts.</a:t>
            </a:r>
          </a:p>
        </p:txBody>
      </p:sp>
      <p:sp>
        <p:nvSpPr>
          <p:cNvPr id="6" name="Text Placeholder 5">
            <a:extLst>
              <a:ext uri="{FF2B5EF4-FFF2-40B4-BE49-F238E27FC236}">
                <a16:creationId xmlns:a16="http://schemas.microsoft.com/office/drawing/2014/main" id="{5E63F489-8A4D-4CEE-ACB1-E631DEB6DF65}"/>
              </a:ext>
            </a:extLst>
          </p:cNvPr>
          <p:cNvSpPr>
            <a:spLocks noGrp="1"/>
          </p:cNvSpPr>
          <p:nvPr>
            <p:ph type="body" sz="half" idx="2"/>
          </p:nvPr>
        </p:nvSpPr>
        <p:spPr>
          <a:xfrm>
            <a:off x="839788" y="1761687"/>
            <a:ext cx="3932237" cy="4546833"/>
          </a:xfrm>
        </p:spPr>
        <p:txBody>
          <a:bodyPr>
            <a:normAutofit/>
          </a:bodyPr>
          <a:lstStyle/>
          <a:p>
            <a:pPr marL="285750" indent="-285750">
              <a:buFont typeface="Arial" panose="020B0604020202020204" pitchFamily="34" charset="0"/>
              <a:buChar char="•"/>
            </a:pPr>
            <a:r>
              <a:rPr lang="en-US" dirty="0">
                <a:solidFill>
                  <a:srgbClr val="414141"/>
                </a:solidFill>
                <a:latin typeface="Titillium Web" panose="00000500000000000000" pitchFamily="2" charset="0"/>
              </a:rPr>
              <a:t>Users on both app stores are finding bugs in the code and asking for new features</a:t>
            </a:r>
          </a:p>
          <a:p>
            <a:pPr marL="742950" lvl="1" indent="-285750">
              <a:buFont typeface="Arial" panose="020B0604020202020204" pitchFamily="34" charset="0"/>
              <a:buChar char="•"/>
            </a:pPr>
            <a:r>
              <a:rPr lang="en-US" dirty="0">
                <a:solidFill>
                  <a:srgbClr val="414141"/>
                </a:solidFill>
                <a:latin typeface="Titillium Web" panose="00000500000000000000" pitchFamily="2" charset="0"/>
              </a:rPr>
              <a:t>We enlist a few of our awesome friends to help tackle the bugs</a:t>
            </a:r>
          </a:p>
          <a:p>
            <a:pPr marL="742950" lvl="1" indent="-285750">
              <a:buFont typeface="Arial" panose="020B0604020202020204" pitchFamily="34" charset="0"/>
              <a:buChar char="•"/>
            </a:pPr>
            <a:r>
              <a:rPr lang="en-US" dirty="0">
                <a:solidFill>
                  <a:srgbClr val="414141"/>
                </a:solidFill>
                <a:latin typeface="Titillium Web" panose="00000500000000000000" pitchFamily="2" charset="0"/>
              </a:rPr>
              <a:t>Now we have source code conflict – both Sergio and Gabriela changed the same file, and Sergio’s changes overwrote Gabriela’s</a:t>
            </a:r>
          </a:p>
          <a:p>
            <a:pPr marL="285750" indent="-285750">
              <a:buFont typeface="Arial" panose="020B0604020202020204" pitchFamily="34" charset="0"/>
              <a:buChar char="•"/>
            </a:pPr>
            <a:r>
              <a:rPr lang="en-US" dirty="0">
                <a:solidFill>
                  <a:srgbClr val="414141"/>
                </a:solidFill>
                <a:latin typeface="Titillium Web" panose="00000500000000000000" pitchFamily="2" charset="0"/>
              </a:rPr>
              <a:t>The server we started with is getting overloaded with requests, and many users are complaining that they can’t access it</a:t>
            </a:r>
          </a:p>
          <a:p>
            <a:pPr marL="742950" lvl="1" indent="-285750">
              <a:buFont typeface="Arial" panose="020B0604020202020204" pitchFamily="34" charset="0"/>
              <a:buChar char="•"/>
            </a:pPr>
            <a:r>
              <a:rPr lang="en-US" dirty="0">
                <a:solidFill>
                  <a:srgbClr val="414141"/>
                </a:solidFill>
                <a:latin typeface="Titillium Web" panose="00000500000000000000" pitchFamily="2" charset="0"/>
              </a:rPr>
              <a:t>We need more server space and CPU. </a:t>
            </a:r>
          </a:p>
          <a:p>
            <a:pPr marL="285750" indent="-285750">
              <a:buFont typeface="Arial" panose="020B0604020202020204" pitchFamily="34" charset="0"/>
              <a:buChar char="•"/>
            </a:pPr>
            <a:r>
              <a:rPr lang="en-US" dirty="0">
                <a:solidFill>
                  <a:srgbClr val="414141"/>
                </a:solidFill>
                <a:latin typeface="Titillium Web" panose="00000500000000000000" pitchFamily="2" charset="0"/>
              </a:rPr>
              <a:t>Someone pointed out that the security of our application is sorely lacking</a:t>
            </a:r>
          </a:p>
          <a:p>
            <a:pPr marL="742950" lvl="1" indent="-285750">
              <a:buFont typeface="Arial" panose="020B0604020202020204" pitchFamily="34" charset="0"/>
              <a:buChar char="•"/>
            </a:pPr>
            <a:r>
              <a:rPr lang="en-US" dirty="0">
                <a:solidFill>
                  <a:srgbClr val="414141"/>
                </a:solidFill>
                <a:latin typeface="Titillium Web" panose="00000500000000000000" pitchFamily="2" charset="0"/>
              </a:rPr>
              <a:t>Hackers can login to the server and make changes to the file – we need to lock it down better</a:t>
            </a:r>
          </a:p>
        </p:txBody>
      </p:sp>
      <p:sp>
        <p:nvSpPr>
          <p:cNvPr id="7" name="Lightning Bolt 6">
            <a:extLst>
              <a:ext uri="{FF2B5EF4-FFF2-40B4-BE49-F238E27FC236}">
                <a16:creationId xmlns:a16="http://schemas.microsoft.com/office/drawing/2014/main" id="{B3495E87-34A6-4274-915F-A713CC695D35}"/>
              </a:ext>
            </a:extLst>
          </p:cNvPr>
          <p:cNvSpPr/>
          <p:nvPr/>
        </p:nvSpPr>
        <p:spPr>
          <a:xfrm>
            <a:off x="8239538" y="2604052"/>
            <a:ext cx="427383" cy="367748"/>
          </a:xfrm>
          <a:prstGeom prst="lightningBolt">
            <a:avLst/>
          </a:prstGeom>
          <a:solidFill>
            <a:srgbClr val="FF0000"/>
          </a:solidFill>
          <a:ln>
            <a:solidFill>
              <a:srgbClr val="C00000"/>
            </a:solidFill>
          </a:ln>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8" name="Lightning Bolt 7">
            <a:extLst>
              <a:ext uri="{FF2B5EF4-FFF2-40B4-BE49-F238E27FC236}">
                <a16:creationId xmlns:a16="http://schemas.microsoft.com/office/drawing/2014/main" id="{C5080358-D046-453D-828F-D3A774901ECC}"/>
              </a:ext>
            </a:extLst>
          </p:cNvPr>
          <p:cNvSpPr/>
          <p:nvPr/>
        </p:nvSpPr>
        <p:spPr>
          <a:xfrm>
            <a:off x="8163338" y="3744871"/>
            <a:ext cx="427383" cy="367748"/>
          </a:xfrm>
          <a:prstGeom prst="lightningBolt">
            <a:avLst/>
          </a:prstGeom>
          <a:solidFill>
            <a:srgbClr val="FF0000"/>
          </a:solidFill>
          <a:ln>
            <a:solidFill>
              <a:srgbClr val="C00000"/>
            </a:solidFill>
          </a:ln>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 name="Lightning Bolt 8">
            <a:extLst>
              <a:ext uri="{FF2B5EF4-FFF2-40B4-BE49-F238E27FC236}">
                <a16:creationId xmlns:a16="http://schemas.microsoft.com/office/drawing/2014/main" id="{1F03606A-AAFC-4551-A808-05877C54628B}"/>
              </a:ext>
            </a:extLst>
          </p:cNvPr>
          <p:cNvSpPr/>
          <p:nvPr/>
        </p:nvSpPr>
        <p:spPr>
          <a:xfrm>
            <a:off x="8210134" y="3234127"/>
            <a:ext cx="427383" cy="367748"/>
          </a:xfrm>
          <a:prstGeom prst="lightningBolt">
            <a:avLst/>
          </a:prstGeom>
          <a:solidFill>
            <a:srgbClr val="FF0000"/>
          </a:solidFill>
          <a:ln>
            <a:solidFill>
              <a:srgbClr val="C00000"/>
            </a:solidFill>
          </a:ln>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 name="Lightning Bolt 9">
            <a:extLst>
              <a:ext uri="{FF2B5EF4-FFF2-40B4-BE49-F238E27FC236}">
                <a16:creationId xmlns:a16="http://schemas.microsoft.com/office/drawing/2014/main" id="{D49584D1-D146-418F-88F2-D6C9CE671B35}"/>
              </a:ext>
            </a:extLst>
          </p:cNvPr>
          <p:cNvSpPr/>
          <p:nvPr/>
        </p:nvSpPr>
        <p:spPr>
          <a:xfrm>
            <a:off x="6436174" y="3377123"/>
            <a:ext cx="427383" cy="367748"/>
          </a:xfrm>
          <a:prstGeom prst="lightningBolt">
            <a:avLst/>
          </a:prstGeom>
          <a:solidFill>
            <a:srgbClr val="FF0000"/>
          </a:solidFill>
          <a:ln>
            <a:solidFill>
              <a:srgbClr val="C00000"/>
            </a:solidFill>
          </a:ln>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1393625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7" grpId="0" animBg="1"/>
      <p:bldP spid="8" grpId="0" animBg="1"/>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loud 1">
            <a:extLst>
              <a:ext uri="{FF2B5EF4-FFF2-40B4-BE49-F238E27FC236}">
                <a16:creationId xmlns:a16="http://schemas.microsoft.com/office/drawing/2014/main" id="{ED5A6077-84CF-4FC6-A362-4633905A5C6A}"/>
              </a:ext>
            </a:extLst>
          </p:cNvPr>
          <p:cNvSpPr/>
          <p:nvPr/>
        </p:nvSpPr>
        <p:spPr>
          <a:xfrm>
            <a:off x="3313651" y="-274320"/>
            <a:ext cx="8759973" cy="6753138"/>
          </a:xfrm>
          <a:prstGeom prst="cloud">
            <a:avLst/>
          </a:prstGeom>
          <a:solidFill>
            <a:srgbClr val="EBFFFF"/>
          </a:solidFill>
          <a:ln>
            <a:solidFill>
              <a:schemeClr val="accent3">
                <a:lumMod val="75000"/>
              </a:schemeClr>
            </a:solidFill>
          </a:ln>
          <a:effectLst>
            <a:glow rad="254000">
              <a:srgbClr val="FEF9CA">
                <a:alpha val="62353"/>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text, electronics, computer&#10;&#10;Description automatically generated">
            <a:extLst>
              <a:ext uri="{FF2B5EF4-FFF2-40B4-BE49-F238E27FC236}">
                <a16:creationId xmlns:a16="http://schemas.microsoft.com/office/drawing/2014/main" id="{BD85EC3A-7554-426A-A5B5-1BC930F97B4C}"/>
              </a:ext>
            </a:extLst>
          </p:cNvPr>
          <p:cNvPicPr>
            <a:picLocks noChangeAspect="1"/>
          </p:cNvPicPr>
          <p:nvPr/>
        </p:nvPicPr>
        <p:blipFill rotWithShape="1">
          <a:blip r:embed="rId2">
            <a:extLst>
              <a:ext uri="{28A0092B-C50C-407E-A947-70E740481C1C}">
                <a14:useLocalDpi xmlns:a14="http://schemas.microsoft.com/office/drawing/2010/main" val="0"/>
              </a:ext>
            </a:extLst>
          </a:blip>
          <a:srcRect r="28344"/>
          <a:stretch/>
        </p:blipFill>
        <p:spPr>
          <a:xfrm flipH="1">
            <a:off x="1034732" y="2136775"/>
            <a:ext cx="1042548" cy="2135263"/>
          </a:xfrm>
          <a:prstGeom prst="rect">
            <a:avLst/>
          </a:prstGeom>
          <a:effectLst>
            <a:outerShdw blurRad="50800" dist="38100" dir="2700000" algn="tl" rotWithShape="0">
              <a:prstClr val="black">
                <a:alpha val="40000"/>
              </a:prstClr>
            </a:outerShdw>
          </a:effectLst>
          <a:scene3d>
            <a:camera prst="isometricRightUp">
              <a:rot lat="368808" lon="20474875" rev="402398"/>
            </a:camera>
            <a:lightRig rig="threePt" dir="t"/>
          </a:scene3d>
          <a:sp3d contourW="12700">
            <a:bevelT/>
            <a:contourClr>
              <a:schemeClr val="tx1"/>
            </a:contourClr>
          </a:sp3d>
        </p:spPr>
      </p:pic>
      <p:pic>
        <p:nvPicPr>
          <p:cNvPr id="20" name="Picture 19" descr="A picture containing icon&#10;&#10;Description automatically generated">
            <a:extLst>
              <a:ext uri="{FF2B5EF4-FFF2-40B4-BE49-F238E27FC236}">
                <a16:creationId xmlns:a16="http://schemas.microsoft.com/office/drawing/2014/main" id="{9302A38C-CB3A-4944-8DD5-505F8BFDA36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500777" y="2415625"/>
            <a:ext cx="1371600" cy="1371600"/>
          </a:xfrm>
          <a:prstGeom prst="rect">
            <a:avLst/>
          </a:prstGeom>
          <a:effectLst>
            <a:outerShdw blurRad="50800" dist="38100" dir="5400000" algn="t" rotWithShape="0">
              <a:prstClr val="black">
                <a:alpha val="40000"/>
              </a:prstClr>
            </a:outerShdw>
          </a:effectLst>
        </p:spPr>
      </p:pic>
      <p:grpSp>
        <p:nvGrpSpPr>
          <p:cNvPr id="43" name="Group 42">
            <a:extLst>
              <a:ext uri="{FF2B5EF4-FFF2-40B4-BE49-F238E27FC236}">
                <a16:creationId xmlns:a16="http://schemas.microsoft.com/office/drawing/2014/main" id="{03911847-0FD6-4275-8789-106D9F040EB8}"/>
              </a:ext>
            </a:extLst>
          </p:cNvPr>
          <p:cNvGrpSpPr/>
          <p:nvPr/>
        </p:nvGrpSpPr>
        <p:grpSpPr>
          <a:xfrm>
            <a:off x="7155836" y="2342180"/>
            <a:ext cx="4199850" cy="1468402"/>
            <a:chOff x="7155836" y="736900"/>
            <a:chExt cx="4199850" cy="1468402"/>
          </a:xfrm>
        </p:grpSpPr>
        <p:pic>
          <p:nvPicPr>
            <p:cNvPr id="9" name="Picture 8">
              <a:extLst>
                <a:ext uri="{FF2B5EF4-FFF2-40B4-BE49-F238E27FC236}">
                  <a16:creationId xmlns:a16="http://schemas.microsoft.com/office/drawing/2014/main" id="{C481CA6F-26BB-442D-8ACA-094BB0BBB7A2}"/>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155836" y="1052062"/>
              <a:ext cx="894522" cy="894522"/>
            </a:xfrm>
            <a:prstGeom prst="rect">
              <a:avLst/>
            </a:prstGeom>
          </p:spPr>
        </p:pic>
        <p:grpSp>
          <p:nvGrpSpPr>
            <p:cNvPr id="36" name="Group 35">
              <a:extLst>
                <a:ext uri="{FF2B5EF4-FFF2-40B4-BE49-F238E27FC236}">
                  <a16:creationId xmlns:a16="http://schemas.microsoft.com/office/drawing/2014/main" id="{59E772C1-024E-4EC8-B1E5-68DCF78BE475}"/>
                </a:ext>
              </a:extLst>
            </p:cNvPr>
            <p:cNvGrpSpPr/>
            <p:nvPr/>
          </p:nvGrpSpPr>
          <p:grpSpPr>
            <a:xfrm>
              <a:off x="8460086" y="736900"/>
              <a:ext cx="2895600" cy="1468402"/>
              <a:chOff x="5564486" y="3124500"/>
              <a:chExt cx="2895600" cy="1468402"/>
            </a:xfrm>
          </p:grpSpPr>
          <p:pic>
            <p:nvPicPr>
              <p:cNvPr id="32" name="Picture 31">
                <a:extLst>
                  <a:ext uri="{FF2B5EF4-FFF2-40B4-BE49-F238E27FC236}">
                    <a16:creationId xmlns:a16="http://schemas.microsoft.com/office/drawing/2014/main" id="{98F8252C-01D7-407C-BAAC-242C0FEC9FF6}"/>
                  </a:ext>
                </a:extLst>
              </p:cNvPr>
              <p:cNvPicPr>
                <a:picLocks noChangeAspect="1"/>
              </p:cNvPicPr>
              <p:nvPr/>
            </p:nvPicPr>
            <p:blipFill>
              <a:blip r:embed="rId7"/>
              <a:stretch>
                <a:fillRect/>
              </a:stretch>
            </p:blipFill>
            <p:spPr>
              <a:xfrm>
                <a:off x="5564486" y="3124500"/>
                <a:ext cx="1828800" cy="990882"/>
              </a:xfrm>
              <a:prstGeom prst="rect">
                <a:avLst/>
              </a:prstGeom>
              <a:effectLst>
                <a:outerShdw blurRad="50800" dist="38100" dir="5400000" algn="t" rotWithShape="0">
                  <a:prstClr val="black">
                    <a:alpha val="40000"/>
                  </a:prstClr>
                </a:outerShdw>
              </a:effectLst>
              <a:scene3d>
                <a:camera prst="isometricRightUp">
                  <a:rot lat="368808" lon="20474875" rev="402398"/>
                </a:camera>
                <a:lightRig rig="threePt" dir="t"/>
              </a:scene3d>
              <a:sp3d contourW="12700">
                <a:bevelT/>
                <a:contourClr>
                  <a:schemeClr val="tx1"/>
                </a:contourClr>
              </a:sp3d>
            </p:spPr>
          </p:pic>
          <p:pic>
            <p:nvPicPr>
              <p:cNvPr id="34" name="Picture 33">
                <a:extLst>
                  <a:ext uri="{FF2B5EF4-FFF2-40B4-BE49-F238E27FC236}">
                    <a16:creationId xmlns:a16="http://schemas.microsoft.com/office/drawing/2014/main" id="{BC853E0E-6209-4AAC-834C-1B406F81951B}"/>
                  </a:ext>
                </a:extLst>
              </p:cNvPr>
              <p:cNvPicPr>
                <a:picLocks noChangeAspect="1"/>
              </p:cNvPicPr>
              <p:nvPr/>
            </p:nvPicPr>
            <p:blipFill>
              <a:blip r:embed="rId8"/>
              <a:stretch>
                <a:fillRect/>
              </a:stretch>
            </p:blipFill>
            <p:spPr>
              <a:xfrm>
                <a:off x="6082646" y="3358180"/>
                <a:ext cx="1828800" cy="990882"/>
              </a:xfrm>
              <a:prstGeom prst="rect">
                <a:avLst/>
              </a:prstGeom>
              <a:effectLst>
                <a:outerShdw blurRad="50800" dist="38100" dir="5400000" algn="t" rotWithShape="0">
                  <a:prstClr val="black">
                    <a:alpha val="40000"/>
                  </a:prstClr>
                </a:outerShdw>
              </a:effectLst>
              <a:scene3d>
                <a:camera prst="isometricRightUp">
                  <a:rot lat="368808" lon="20474875" rev="402398"/>
                </a:camera>
                <a:lightRig rig="threePt" dir="t"/>
              </a:scene3d>
              <a:sp3d contourW="12700">
                <a:bevelT/>
                <a:contourClr>
                  <a:schemeClr val="tx1"/>
                </a:contourClr>
              </a:sp3d>
            </p:spPr>
          </p:pic>
          <p:pic>
            <p:nvPicPr>
              <p:cNvPr id="35" name="Picture 34">
                <a:extLst>
                  <a:ext uri="{FF2B5EF4-FFF2-40B4-BE49-F238E27FC236}">
                    <a16:creationId xmlns:a16="http://schemas.microsoft.com/office/drawing/2014/main" id="{D81500F9-E7F4-4463-BF03-57191A697CE5}"/>
                  </a:ext>
                </a:extLst>
              </p:cNvPr>
              <p:cNvPicPr>
                <a:picLocks noChangeAspect="1"/>
              </p:cNvPicPr>
              <p:nvPr/>
            </p:nvPicPr>
            <p:blipFill>
              <a:blip r:embed="rId9"/>
              <a:stretch>
                <a:fillRect/>
              </a:stretch>
            </p:blipFill>
            <p:spPr>
              <a:xfrm>
                <a:off x="6631286" y="3602020"/>
                <a:ext cx="1828800" cy="990882"/>
              </a:xfrm>
              <a:prstGeom prst="rect">
                <a:avLst/>
              </a:prstGeom>
              <a:effectLst>
                <a:outerShdw blurRad="50800" dist="38100" dir="5400000" algn="t" rotWithShape="0">
                  <a:prstClr val="black">
                    <a:alpha val="40000"/>
                  </a:prstClr>
                </a:outerShdw>
              </a:effectLst>
              <a:scene3d>
                <a:camera prst="isometricRightUp">
                  <a:rot lat="368808" lon="20474875" rev="402398"/>
                </a:camera>
                <a:lightRig rig="threePt" dir="t"/>
              </a:scene3d>
              <a:sp3d contourW="12700">
                <a:bevelT/>
                <a:contourClr>
                  <a:schemeClr val="tx1"/>
                </a:contourClr>
              </a:sp3d>
            </p:spPr>
          </p:pic>
        </p:grpSp>
      </p:grpSp>
      <p:cxnSp>
        <p:nvCxnSpPr>
          <p:cNvPr id="38" name="Straight Connector 37">
            <a:extLst>
              <a:ext uri="{FF2B5EF4-FFF2-40B4-BE49-F238E27FC236}">
                <a16:creationId xmlns:a16="http://schemas.microsoft.com/office/drawing/2014/main" id="{F4CC6BDE-9A76-43F2-8242-4A6E9D23D703}"/>
              </a:ext>
            </a:extLst>
          </p:cNvPr>
          <p:cNvCxnSpPr>
            <a:cxnSpLocks/>
            <a:stCxn id="20" idx="3"/>
            <a:endCxn id="9" idx="1"/>
          </p:cNvCxnSpPr>
          <p:nvPr/>
        </p:nvCxnSpPr>
        <p:spPr>
          <a:xfrm>
            <a:off x="5872377" y="3101425"/>
            <a:ext cx="1283459" cy="3178"/>
          </a:xfrm>
          <a:prstGeom prst="straightConnector1">
            <a:avLst/>
          </a:prstGeom>
          <a:ln w="57150">
            <a:solidFill>
              <a:srgbClr val="3444A8"/>
            </a:solidFill>
            <a:prstDash val="sysDot"/>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E66D29FD-A5E2-4700-9190-04A8B6D2561C}"/>
              </a:ext>
            </a:extLst>
          </p:cNvPr>
          <p:cNvPicPr>
            <a:picLocks noChangeAspect="1"/>
          </p:cNvPicPr>
          <p:nvPr/>
        </p:nvPicPr>
        <p:blipFill>
          <a:blip r:embed="rId10"/>
          <a:stretch>
            <a:fillRect/>
          </a:stretch>
        </p:blipFill>
        <p:spPr>
          <a:xfrm>
            <a:off x="7402175" y="164419"/>
            <a:ext cx="1275604" cy="1828800"/>
          </a:xfrm>
          <a:prstGeom prst="rect">
            <a:avLst/>
          </a:prstGeom>
          <a:effectLst>
            <a:outerShdw blurRad="50800" dist="38100" dir="5400000" algn="t" rotWithShape="0">
              <a:prstClr val="black">
                <a:alpha val="40000"/>
              </a:prstClr>
            </a:outerShdw>
          </a:effectLst>
          <a:scene3d>
            <a:camera prst="isometricRightUp">
              <a:rot lat="368808" lon="20474875" rev="402398"/>
            </a:camera>
            <a:lightRig rig="threePt" dir="t"/>
          </a:scene3d>
          <a:sp3d contourW="12700">
            <a:bevelT/>
            <a:contourClr>
              <a:schemeClr val="tx1"/>
            </a:contourClr>
          </a:sp3d>
        </p:spPr>
      </p:pic>
      <p:cxnSp>
        <p:nvCxnSpPr>
          <p:cNvPr id="45" name="Straight Connector 37">
            <a:extLst>
              <a:ext uri="{FF2B5EF4-FFF2-40B4-BE49-F238E27FC236}">
                <a16:creationId xmlns:a16="http://schemas.microsoft.com/office/drawing/2014/main" id="{57C5FE00-9BCA-44A3-8723-E7BDFA70382F}"/>
              </a:ext>
            </a:extLst>
          </p:cNvPr>
          <p:cNvCxnSpPr>
            <a:cxnSpLocks/>
            <a:stCxn id="20" idx="3"/>
            <a:endCxn id="44" idx="1"/>
          </p:cNvCxnSpPr>
          <p:nvPr/>
        </p:nvCxnSpPr>
        <p:spPr>
          <a:xfrm flipV="1">
            <a:off x="5872377" y="1078819"/>
            <a:ext cx="1529798" cy="2022606"/>
          </a:xfrm>
          <a:prstGeom prst="straightConnector1">
            <a:avLst/>
          </a:prstGeom>
          <a:ln w="57150">
            <a:solidFill>
              <a:schemeClr val="accent4">
                <a:lumMod val="75000"/>
              </a:schemeClr>
            </a:solidFill>
            <a:prstDash val="sysDot"/>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49" name="Picture 48" descr="A picture containing text&#10;&#10;Description automatically generated">
            <a:extLst>
              <a:ext uri="{FF2B5EF4-FFF2-40B4-BE49-F238E27FC236}">
                <a16:creationId xmlns:a16="http://schemas.microsoft.com/office/drawing/2014/main" id="{0437ACE5-B5EC-4551-B06B-A6871F6A293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25856" y="4182945"/>
            <a:ext cx="1028241" cy="1828800"/>
          </a:xfrm>
          <a:prstGeom prst="rect">
            <a:avLst/>
          </a:prstGeom>
          <a:effectLst>
            <a:outerShdw blurRad="50800" dist="38100" dir="5400000" algn="t" rotWithShape="0">
              <a:prstClr val="black">
                <a:alpha val="40000"/>
              </a:prstClr>
            </a:outerShdw>
          </a:effectLst>
          <a:scene3d>
            <a:camera prst="isometricRightUp">
              <a:rot lat="368808" lon="20474875" rev="402398"/>
            </a:camera>
            <a:lightRig rig="threePt" dir="t"/>
          </a:scene3d>
          <a:sp3d contourW="12700">
            <a:bevelT/>
            <a:contourClr>
              <a:schemeClr val="tx1"/>
            </a:contourClr>
          </a:sp3d>
        </p:spPr>
      </p:pic>
      <p:cxnSp>
        <p:nvCxnSpPr>
          <p:cNvPr id="50" name="Straight Connector 37">
            <a:extLst>
              <a:ext uri="{FF2B5EF4-FFF2-40B4-BE49-F238E27FC236}">
                <a16:creationId xmlns:a16="http://schemas.microsoft.com/office/drawing/2014/main" id="{6BEAD552-C5C0-4E7F-919B-88A7C213EA45}"/>
              </a:ext>
            </a:extLst>
          </p:cNvPr>
          <p:cNvCxnSpPr>
            <a:cxnSpLocks/>
            <a:stCxn id="20" idx="3"/>
            <a:endCxn id="49" idx="1"/>
          </p:cNvCxnSpPr>
          <p:nvPr/>
        </p:nvCxnSpPr>
        <p:spPr>
          <a:xfrm>
            <a:off x="5872377" y="3101425"/>
            <a:ext cx="1653479" cy="1995920"/>
          </a:xfrm>
          <a:prstGeom prst="straightConnector1">
            <a:avLst/>
          </a:prstGeom>
          <a:ln w="57150">
            <a:solidFill>
              <a:srgbClr val="40B6FF"/>
            </a:solidFill>
            <a:prstDash val="sysDot"/>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E2E926E-739A-4BBB-991E-224A8A64515C}"/>
              </a:ext>
            </a:extLst>
          </p:cNvPr>
          <p:cNvCxnSpPr>
            <a:cxnSpLocks/>
            <a:endCxn id="20" idx="1"/>
          </p:cNvCxnSpPr>
          <p:nvPr/>
        </p:nvCxnSpPr>
        <p:spPr>
          <a:xfrm flipV="1">
            <a:off x="2195593" y="3101425"/>
            <a:ext cx="2305184" cy="4318"/>
          </a:xfrm>
          <a:prstGeom prst="straightConnector1">
            <a:avLst/>
          </a:prstGeom>
          <a:ln w="57150" cap="flat" cmpd="sng" algn="ctr">
            <a:solidFill>
              <a:srgbClr val="0070C0"/>
            </a:solidFill>
            <a:prstDash val="sysDot"/>
            <a:round/>
            <a:headEnd type="arrow" w="med" len="med"/>
            <a:tailEnd type="arrow"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
        <p:nvSpPr>
          <p:cNvPr id="26" name="Title 25">
            <a:extLst>
              <a:ext uri="{FF2B5EF4-FFF2-40B4-BE49-F238E27FC236}">
                <a16:creationId xmlns:a16="http://schemas.microsoft.com/office/drawing/2014/main" id="{3E5D40D3-6180-441D-A385-E0B390EF9E1D}"/>
              </a:ext>
            </a:extLst>
          </p:cNvPr>
          <p:cNvSpPr>
            <a:spLocks noGrp="1"/>
          </p:cNvSpPr>
          <p:nvPr>
            <p:ph type="title"/>
          </p:nvPr>
        </p:nvSpPr>
        <p:spPr>
          <a:xfrm>
            <a:off x="189496" y="5636768"/>
            <a:ext cx="10771322" cy="1124110"/>
          </a:xfrm>
          <a:effectLst>
            <a:glow rad="127000">
              <a:srgbClr val="EBFFFF"/>
            </a:glow>
          </a:effectLst>
        </p:spPr>
        <p:txBody>
          <a:bodyPr vert="horz" lIns="91440" tIns="45720" rIns="91440" bIns="45720" rtlCol="0" anchor="b" anchorCtr="0">
            <a:noAutofit/>
            <a:scene3d>
              <a:camera prst="orthographicFront"/>
              <a:lightRig rig="threePt" dir="t"/>
            </a:scene3d>
            <a:sp3d extrusionH="57150">
              <a:bevelT w="38100" h="38100"/>
            </a:sp3d>
          </a:bodyPr>
          <a:lstStyle/>
          <a:p>
            <a:r>
              <a:rPr lang="en-US" sz="4400" b="1" dirty="0">
                <a:solidFill>
                  <a:srgbClr val="2F2D78"/>
                </a:solidFill>
                <a:effectLst>
                  <a:glow rad="127000">
                    <a:srgbClr val="EBFFFF">
                      <a:alpha val="55000"/>
                    </a:srgbClr>
                  </a:glow>
                </a:effectLst>
                <a:latin typeface="Titillium Web" panose="00000500000000000000" pitchFamily="2" charset="0"/>
                <a:cs typeface="IrisUPC" panose="020B0502040204020203" pitchFamily="34" charset="-34"/>
              </a:rPr>
              <a:t>DevOps and the Cloud have your solutions!</a:t>
            </a:r>
          </a:p>
        </p:txBody>
      </p:sp>
      <p:grpSp>
        <p:nvGrpSpPr>
          <p:cNvPr id="12" name="Group 11">
            <a:extLst>
              <a:ext uri="{FF2B5EF4-FFF2-40B4-BE49-F238E27FC236}">
                <a16:creationId xmlns:a16="http://schemas.microsoft.com/office/drawing/2014/main" id="{AFAC511F-FBD1-43D6-A490-E7FAF86C7670}"/>
              </a:ext>
            </a:extLst>
          </p:cNvPr>
          <p:cNvGrpSpPr/>
          <p:nvPr/>
        </p:nvGrpSpPr>
        <p:grpSpPr>
          <a:xfrm>
            <a:off x="5882849" y="430750"/>
            <a:ext cx="2665084" cy="2659922"/>
            <a:chOff x="6815537" y="403318"/>
            <a:chExt cx="2665084" cy="2659922"/>
          </a:xfrm>
        </p:grpSpPr>
        <p:cxnSp>
          <p:nvCxnSpPr>
            <p:cNvPr id="37" name="Straight Connector 37">
              <a:extLst>
                <a:ext uri="{FF2B5EF4-FFF2-40B4-BE49-F238E27FC236}">
                  <a16:creationId xmlns:a16="http://schemas.microsoft.com/office/drawing/2014/main" id="{D6DFB51F-4826-4677-9FB2-761526E2B0E3}"/>
                </a:ext>
              </a:extLst>
            </p:cNvPr>
            <p:cNvCxnSpPr>
              <a:cxnSpLocks/>
            </p:cNvCxnSpPr>
            <p:nvPr/>
          </p:nvCxnSpPr>
          <p:spPr>
            <a:xfrm flipV="1">
              <a:off x="6815537" y="1038179"/>
              <a:ext cx="1533242" cy="2025061"/>
            </a:xfrm>
            <a:prstGeom prst="straightConnector1">
              <a:avLst/>
            </a:prstGeom>
            <a:ln w="57150">
              <a:solidFill>
                <a:schemeClr val="accent4">
                  <a:lumMod val="75000"/>
                </a:schemeClr>
              </a:solidFill>
              <a:prstDash val="sysDot"/>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83C28C6A-B35A-4F34-80A4-2CA1D1755299}"/>
                </a:ext>
              </a:extLst>
            </p:cNvPr>
            <p:cNvGrpSpPr/>
            <p:nvPr/>
          </p:nvGrpSpPr>
          <p:grpSpPr>
            <a:xfrm>
              <a:off x="8353387" y="403318"/>
              <a:ext cx="1127234" cy="1304001"/>
              <a:chOff x="8365744" y="662259"/>
              <a:chExt cx="1127234" cy="1304001"/>
            </a:xfrm>
            <a:effectLst>
              <a:outerShdw blurRad="50800" dist="38100" dir="2700000" algn="tl" rotWithShape="0">
                <a:prstClr val="black">
                  <a:alpha val="40000"/>
                </a:prstClr>
              </a:outerShdw>
            </a:effectLst>
          </p:grpSpPr>
          <p:pic>
            <p:nvPicPr>
              <p:cNvPr id="13" name="Picture 12" descr="Icon&#10;&#10;Description automatically generated">
                <a:extLst>
                  <a:ext uri="{FF2B5EF4-FFF2-40B4-BE49-F238E27FC236}">
                    <a16:creationId xmlns:a16="http://schemas.microsoft.com/office/drawing/2014/main" id="{94C66666-D60D-4998-A311-C8FC4BA0D61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365744" y="662259"/>
                <a:ext cx="1100030" cy="914400"/>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26CAC848-E629-442E-B337-B385F5EDBF8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377856" y="1509060"/>
                <a:ext cx="1115122" cy="457200"/>
              </a:xfrm>
              <a:prstGeom prst="rect">
                <a:avLst/>
              </a:prstGeom>
            </p:spPr>
          </p:pic>
        </p:grpSp>
      </p:grpSp>
      <p:pic>
        <p:nvPicPr>
          <p:cNvPr id="53" name="Graphic 52">
            <a:extLst>
              <a:ext uri="{FF2B5EF4-FFF2-40B4-BE49-F238E27FC236}">
                <a16:creationId xmlns:a16="http://schemas.microsoft.com/office/drawing/2014/main" id="{0E11D312-E644-4C0A-A4DF-BED26A833BE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683450" y="2575860"/>
            <a:ext cx="1392363" cy="1392363"/>
          </a:xfrm>
          <a:prstGeom prst="rect">
            <a:avLst/>
          </a:prstGeom>
          <a:effectLst>
            <a:outerShdw blurRad="50800" dist="38100" dir="2700000" algn="tl" rotWithShape="0">
              <a:prstClr val="black">
                <a:alpha val="40000"/>
              </a:prstClr>
            </a:outerShdw>
          </a:effectLst>
        </p:spPr>
      </p:pic>
      <p:pic>
        <p:nvPicPr>
          <p:cNvPr id="42" name="Picture 41" descr="Logo&#10;&#10;Description automatically generated">
            <a:extLst>
              <a:ext uri="{FF2B5EF4-FFF2-40B4-BE49-F238E27FC236}">
                <a16:creationId xmlns:a16="http://schemas.microsoft.com/office/drawing/2014/main" id="{B28B5C4B-F1D0-416A-8A46-A19E518F4A6C}"/>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3108414" y="2830940"/>
            <a:ext cx="545880" cy="545880"/>
          </a:xfrm>
          <a:prstGeom prst="rect">
            <a:avLst/>
          </a:prstGeom>
          <a:effectLst>
            <a:glow rad="38100">
              <a:srgbClr val="D9D8F0">
                <a:alpha val="50000"/>
              </a:srgbClr>
            </a:glow>
          </a:effectLst>
        </p:spPr>
      </p:pic>
      <p:grpSp>
        <p:nvGrpSpPr>
          <p:cNvPr id="14" name="Group 13">
            <a:extLst>
              <a:ext uri="{FF2B5EF4-FFF2-40B4-BE49-F238E27FC236}">
                <a16:creationId xmlns:a16="http://schemas.microsoft.com/office/drawing/2014/main" id="{0FF3B68C-E948-42BB-AC78-C5293D6BAC09}"/>
              </a:ext>
            </a:extLst>
          </p:cNvPr>
          <p:cNvGrpSpPr/>
          <p:nvPr/>
        </p:nvGrpSpPr>
        <p:grpSpPr>
          <a:xfrm>
            <a:off x="5882849" y="2289864"/>
            <a:ext cx="4401635" cy="2228775"/>
            <a:chOff x="6815537" y="2252396"/>
            <a:chExt cx="4401635" cy="2228775"/>
          </a:xfrm>
        </p:grpSpPr>
        <p:cxnSp>
          <p:nvCxnSpPr>
            <p:cNvPr id="33" name="Straight Connector 37">
              <a:extLst>
                <a:ext uri="{FF2B5EF4-FFF2-40B4-BE49-F238E27FC236}">
                  <a16:creationId xmlns:a16="http://schemas.microsoft.com/office/drawing/2014/main" id="{316ABDDC-58D4-43CC-8479-AC85D77B746D}"/>
                </a:ext>
              </a:extLst>
            </p:cNvPr>
            <p:cNvCxnSpPr>
              <a:cxnSpLocks/>
            </p:cNvCxnSpPr>
            <p:nvPr/>
          </p:nvCxnSpPr>
          <p:spPr>
            <a:xfrm>
              <a:off x="6815537" y="3063241"/>
              <a:ext cx="2558949" cy="0"/>
            </a:xfrm>
            <a:prstGeom prst="straightConnector1">
              <a:avLst/>
            </a:prstGeom>
            <a:ln w="57150">
              <a:solidFill>
                <a:srgbClr val="3444A8"/>
              </a:solidFill>
              <a:prstDash val="sysDot"/>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4088CD98-4E82-4495-A395-5C041FF03327}"/>
                </a:ext>
              </a:extLst>
            </p:cNvPr>
            <p:cNvGrpSpPr/>
            <p:nvPr/>
          </p:nvGrpSpPr>
          <p:grpSpPr>
            <a:xfrm>
              <a:off x="8942190" y="2252396"/>
              <a:ext cx="2274982" cy="2228775"/>
              <a:chOff x="8942190" y="2597836"/>
              <a:chExt cx="2274982" cy="2228775"/>
            </a:xfrm>
          </p:grpSpPr>
          <p:pic>
            <p:nvPicPr>
              <p:cNvPr id="41" name="Graphic 40">
                <a:extLst>
                  <a:ext uri="{FF2B5EF4-FFF2-40B4-BE49-F238E27FC236}">
                    <a16:creationId xmlns:a16="http://schemas.microsoft.com/office/drawing/2014/main" id="{5C05F276-0437-458E-B839-AAA6F44E56D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270275" y="2597836"/>
                <a:ext cx="1512713" cy="1512713"/>
              </a:xfrm>
              <a:prstGeom prst="rect">
                <a:avLst/>
              </a:prstGeom>
              <a:effectLst>
                <a:outerShdw blurRad="50800" dist="38100" dir="2700000" algn="tl" rotWithShape="0">
                  <a:prstClr val="black">
                    <a:alpha val="40000"/>
                  </a:prstClr>
                </a:outerShdw>
              </a:effectLst>
            </p:spPr>
          </p:pic>
          <p:sp>
            <p:nvSpPr>
              <p:cNvPr id="3" name="TextBox 2">
                <a:extLst>
                  <a:ext uri="{FF2B5EF4-FFF2-40B4-BE49-F238E27FC236}">
                    <a16:creationId xmlns:a16="http://schemas.microsoft.com/office/drawing/2014/main" id="{E217CB2C-4085-43B2-BF20-0478CC06EB82}"/>
                  </a:ext>
                </a:extLst>
              </p:cNvPr>
              <p:cNvSpPr txBox="1"/>
              <p:nvPr/>
            </p:nvSpPr>
            <p:spPr>
              <a:xfrm>
                <a:off x="8942190" y="3995614"/>
                <a:ext cx="2274982" cy="830997"/>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lang="en-US" sz="2400" b="1" dirty="0">
                    <a:solidFill>
                      <a:srgbClr val="005DA5"/>
                    </a:solidFill>
                  </a:rPr>
                  <a:t>Azure</a:t>
                </a:r>
                <a:r>
                  <a:rPr lang="en-US" dirty="0">
                    <a:solidFill>
                      <a:srgbClr val="005DA5"/>
                    </a:solidFill>
                  </a:rPr>
                  <a:t> </a:t>
                </a:r>
                <a:r>
                  <a:rPr lang="en-US" sz="2400" b="1" dirty="0">
                    <a:solidFill>
                      <a:srgbClr val="005DA5"/>
                    </a:solidFill>
                  </a:rPr>
                  <a:t>Database</a:t>
                </a:r>
                <a:r>
                  <a:rPr lang="en-US" dirty="0">
                    <a:solidFill>
                      <a:srgbClr val="005DA5"/>
                    </a:solidFill>
                  </a:rPr>
                  <a:t> </a:t>
                </a:r>
              </a:p>
              <a:p>
                <a:pPr algn="ctr"/>
                <a:r>
                  <a:rPr lang="en-US" sz="2400" b="1" dirty="0">
                    <a:solidFill>
                      <a:srgbClr val="005DA5"/>
                    </a:solidFill>
                  </a:rPr>
                  <a:t>for</a:t>
                </a:r>
                <a:r>
                  <a:rPr lang="en-US" dirty="0">
                    <a:solidFill>
                      <a:srgbClr val="005DA5"/>
                    </a:solidFill>
                  </a:rPr>
                  <a:t> </a:t>
                </a:r>
                <a:r>
                  <a:rPr lang="en-US" sz="2400" b="1" dirty="0">
                    <a:solidFill>
                      <a:srgbClr val="005DA5"/>
                    </a:solidFill>
                  </a:rPr>
                  <a:t>MariaDB</a:t>
                </a:r>
                <a:endParaRPr lang="en-US" b="1" dirty="0">
                  <a:solidFill>
                    <a:srgbClr val="005DA5"/>
                  </a:solidFill>
                </a:endParaRPr>
              </a:p>
            </p:txBody>
          </p:sp>
        </p:grpSp>
      </p:grpSp>
      <p:grpSp>
        <p:nvGrpSpPr>
          <p:cNvPr id="17" name="Group 16">
            <a:extLst>
              <a:ext uri="{FF2B5EF4-FFF2-40B4-BE49-F238E27FC236}">
                <a16:creationId xmlns:a16="http://schemas.microsoft.com/office/drawing/2014/main" id="{A87543A1-0AF3-495E-9FB3-B77AA6D71E0A}"/>
              </a:ext>
            </a:extLst>
          </p:cNvPr>
          <p:cNvGrpSpPr/>
          <p:nvPr/>
        </p:nvGrpSpPr>
        <p:grpSpPr>
          <a:xfrm>
            <a:off x="5882849" y="3090672"/>
            <a:ext cx="2908557" cy="2894352"/>
            <a:chOff x="6815537" y="3063240"/>
            <a:chExt cx="2908557" cy="2894352"/>
          </a:xfrm>
        </p:grpSpPr>
        <p:cxnSp>
          <p:nvCxnSpPr>
            <p:cNvPr id="39" name="Straight Connector 37">
              <a:extLst>
                <a:ext uri="{FF2B5EF4-FFF2-40B4-BE49-F238E27FC236}">
                  <a16:creationId xmlns:a16="http://schemas.microsoft.com/office/drawing/2014/main" id="{075947A2-A414-4977-BB6F-92883A2A0B6F}"/>
                </a:ext>
              </a:extLst>
            </p:cNvPr>
            <p:cNvCxnSpPr>
              <a:cxnSpLocks/>
            </p:cNvCxnSpPr>
            <p:nvPr/>
          </p:nvCxnSpPr>
          <p:spPr>
            <a:xfrm>
              <a:off x="6815537" y="3063240"/>
              <a:ext cx="1656923" cy="1993465"/>
            </a:xfrm>
            <a:prstGeom prst="straightConnector1">
              <a:avLst/>
            </a:prstGeom>
            <a:ln w="57150">
              <a:solidFill>
                <a:srgbClr val="40B6FF"/>
              </a:solidFill>
              <a:prstDash val="sysDot"/>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808C7611-4908-49E6-B0D9-9DD055817A51}"/>
                </a:ext>
              </a:extLst>
            </p:cNvPr>
            <p:cNvGrpSpPr/>
            <p:nvPr/>
          </p:nvGrpSpPr>
          <p:grpSpPr>
            <a:xfrm>
              <a:off x="7262699" y="4163551"/>
              <a:ext cx="2461395" cy="1794041"/>
              <a:chOff x="7262699" y="4508991"/>
              <a:chExt cx="2461395" cy="1794041"/>
            </a:xfrm>
          </p:grpSpPr>
          <p:grpSp>
            <p:nvGrpSpPr>
              <p:cNvPr id="23" name="Group 22">
                <a:extLst>
                  <a:ext uri="{FF2B5EF4-FFF2-40B4-BE49-F238E27FC236}">
                    <a16:creationId xmlns:a16="http://schemas.microsoft.com/office/drawing/2014/main" id="{0C3D7CF6-3436-4FA6-84E6-8C7B54A72C88}"/>
                  </a:ext>
                </a:extLst>
              </p:cNvPr>
              <p:cNvGrpSpPr/>
              <p:nvPr/>
            </p:nvGrpSpPr>
            <p:grpSpPr>
              <a:xfrm>
                <a:off x="7994909" y="4508991"/>
                <a:ext cx="1729185" cy="1794041"/>
                <a:chOff x="7994909" y="4508991"/>
                <a:chExt cx="1729185" cy="1794041"/>
              </a:xfrm>
              <a:effectLst>
                <a:outerShdw blurRad="50800" dist="38100" dir="2700000" algn="tl" rotWithShape="0">
                  <a:prstClr val="black">
                    <a:alpha val="40000"/>
                  </a:prstClr>
                </a:outerShdw>
              </a:effectLst>
            </p:grpSpPr>
            <p:pic>
              <p:nvPicPr>
                <p:cNvPr id="30" name="Picture 29" descr="Icon&#10;&#10;Description automatically generated">
                  <a:extLst>
                    <a:ext uri="{FF2B5EF4-FFF2-40B4-BE49-F238E27FC236}">
                      <a16:creationId xmlns:a16="http://schemas.microsoft.com/office/drawing/2014/main" id="{403007B8-BA74-4AC5-842B-382CEF89B926}"/>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9961" b="89844" l="6104" r="95931">
                              <a14:foregroundMark x1="6205" y1="55859" x2="6205" y2="55859"/>
                              <a14:foregroundMark x1="91963" y1="53809" x2="91963" y2="53809"/>
                              <a14:foregroundMark x1="95931" y1="56152" x2="95931" y2="56152"/>
                              <a14:foregroundMark x1="39166" y1="55859" x2="39166" y2="55859"/>
                              <a14:foregroundMark x1="48118" y1="58496" x2="48118" y2="58496"/>
                              <a14:foregroundMark x1="44456" y1="46680" x2="44456" y2="46680"/>
                              <a14:foregroundMark x1="39878" y1="46387" x2="39878" y2="46387"/>
                              <a14:foregroundMark x1="38250" y1="44922" x2="40183" y2="47852"/>
                              <a14:foregroundMark x1="43235" y1="45801" x2="47202" y2="48438"/>
                              <a14:foregroundMark x1="51577" y1="34570" x2="50661" y2="61133"/>
                              <a14:foregroundMark x1="71617" y1="46973" x2="33672" y2="61133"/>
                              <a14:foregroundMark x1="29298" y1="51953" x2="40488" y2="55273"/>
                              <a14:foregroundMark x1="33978" y1="46387" x2="45371" y2="39258"/>
                              <a14:foregroundMark x1="55544" y1="48145" x2="55239" y2="45801"/>
                            </a14:backgroundRemoval>
                          </a14:imgEffect>
                        </a14:imgLayer>
                      </a14:imgProps>
                    </a:ext>
                    <a:ext uri="{28A0092B-C50C-407E-A947-70E740481C1C}">
                      <a14:useLocalDpi xmlns:a14="http://schemas.microsoft.com/office/drawing/2010/main" val="0"/>
                    </a:ext>
                  </a:extLst>
                </a:blip>
                <a:stretch>
                  <a:fillRect/>
                </a:stretch>
              </p:blipFill>
              <p:spPr>
                <a:xfrm>
                  <a:off x="7994909" y="5381383"/>
                  <a:ext cx="848491" cy="921649"/>
                </a:xfrm>
                <a:prstGeom prst="rect">
                  <a:avLst/>
                </a:prstGeom>
              </p:spPr>
            </p:pic>
            <p:pic>
              <p:nvPicPr>
                <p:cNvPr id="46" name="Picture 45" descr="Icon&#10;&#10;Description automatically generated">
                  <a:extLst>
                    <a:ext uri="{FF2B5EF4-FFF2-40B4-BE49-F238E27FC236}">
                      <a16:creationId xmlns:a16="http://schemas.microsoft.com/office/drawing/2014/main" id="{50CFBECA-5863-4544-812E-DA797E854190}"/>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9961" b="89844" l="6104" r="95931">
                              <a14:foregroundMark x1="6205" y1="55859" x2="6205" y2="55859"/>
                              <a14:foregroundMark x1="91963" y1="53809" x2="91963" y2="53809"/>
                              <a14:foregroundMark x1="95931" y1="56152" x2="95931" y2="56152"/>
                              <a14:foregroundMark x1="39166" y1="55859" x2="39166" y2="55859"/>
                              <a14:foregroundMark x1="48118" y1="58496" x2="48118" y2="58496"/>
                              <a14:foregroundMark x1="44456" y1="46680" x2="44456" y2="46680"/>
                              <a14:foregroundMark x1="39878" y1="46387" x2="39878" y2="46387"/>
                              <a14:foregroundMark x1="38250" y1="44922" x2="40183" y2="47852"/>
                              <a14:foregroundMark x1="43235" y1="45801" x2="47202" y2="48438"/>
                              <a14:foregroundMark x1="51577" y1="34570" x2="50661" y2="61133"/>
                              <a14:foregroundMark x1="71617" y1="46973" x2="33672" y2="61133"/>
                              <a14:foregroundMark x1="29298" y1="51953" x2="40488" y2="55273"/>
                              <a14:foregroundMark x1="33978" y1="46387" x2="45371" y2="39258"/>
                              <a14:foregroundMark x1="55544" y1="48145" x2="55239" y2="45801"/>
                            </a14:backgroundRemoval>
                          </a14:imgEffect>
                        </a14:imgLayer>
                      </a14:imgProps>
                    </a:ext>
                    <a:ext uri="{28A0092B-C50C-407E-A947-70E740481C1C}">
                      <a14:useLocalDpi xmlns:a14="http://schemas.microsoft.com/office/drawing/2010/main" val="0"/>
                    </a:ext>
                  </a:extLst>
                </a:blip>
                <a:stretch>
                  <a:fillRect/>
                </a:stretch>
              </p:blipFill>
              <p:spPr>
                <a:xfrm>
                  <a:off x="8458186" y="4508991"/>
                  <a:ext cx="848491" cy="921649"/>
                </a:xfrm>
                <a:prstGeom prst="rect">
                  <a:avLst/>
                </a:prstGeom>
              </p:spPr>
            </p:pic>
            <p:pic>
              <p:nvPicPr>
                <p:cNvPr id="47" name="Picture 46" descr="Icon&#10;&#10;Description automatically generated">
                  <a:extLst>
                    <a:ext uri="{FF2B5EF4-FFF2-40B4-BE49-F238E27FC236}">
                      <a16:creationId xmlns:a16="http://schemas.microsoft.com/office/drawing/2014/main" id="{82C54CA0-FD41-4950-82FD-9D6C80EE62DE}"/>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9961" b="89844" l="6104" r="95931">
                              <a14:foregroundMark x1="6205" y1="55859" x2="6205" y2="55859"/>
                              <a14:foregroundMark x1="91963" y1="53809" x2="91963" y2="53809"/>
                              <a14:foregroundMark x1="95931" y1="56152" x2="95931" y2="56152"/>
                              <a14:foregroundMark x1="39166" y1="55859" x2="39166" y2="55859"/>
                              <a14:foregroundMark x1="48118" y1="58496" x2="48118" y2="58496"/>
                              <a14:foregroundMark x1="44456" y1="46680" x2="44456" y2="46680"/>
                              <a14:foregroundMark x1="39878" y1="46387" x2="39878" y2="46387"/>
                              <a14:foregroundMark x1="38250" y1="44922" x2="40183" y2="47852"/>
                              <a14:foregroundMark x1="43235" y1="45801" x2="47202" y2="48438"/>
                              <a14:foregroundMark x1="51577" y1="34570" x2="50661" y2="61133"/>
                              <a14:foregroundMark x1="71617" y1="46973" x2="33672" y2="61133"/>
                              <a14:foregroundMark x1="29298" y1="51953" x2="40488" y2="55273"/>
                              <a14:foregroundMark x1="33978" y1="46387" x2="45371" y2="39258"/>
                              <a14:foregroundMark x1="55544" y1="48145" x2="55239" y2="45801"/>
                            </a14:backgroundRemoval>
                          </a14:imgEffect>
                        </a14:imgLayer>
                      </a14:imgProps>
                    </a:ext>
                    <a:ext uri="{28A0092B-C50C-407E-A947-70E740481C1C}">
                      <a14:useLocalDpi xmlns:a14="http://schemas.microsoft.com/office/drawing/2010/main" val="0"/>
                    </a:ext>
                  </a:extLst>
                </a:blip>
                <a:stretch>
                  <a:fillRect/>
                </a:stretch>
              </p:blipFill>
              <p:spPr>
                <a:xfrm>
                  <a:off x="8875603" y="5105800"/>
                  <a:ext cx="848491" cy="921649"/>
                </a:xfrm>
                <a:prstGeom prst="rect">
                  <a:avLst/>
                </a:prstGeom>
              </p:spPr>
            </p:pic>
          </p:grpSp>
          <p:sp>
            <p:nvSpPr>
              <p:cNvPr id="5" name="TextBox 4">
                <a:extLst>
                  <a:ext uri="{FF2B5EF4-FFF2-40B4-BE49-F238E27FC236}">
                    <a16:creationId xmlns:a16="http://schemas.microsoft.com/office/drawing/2014/main" id="{C55080AA-2888-4DC1-AFF0-9B17DD3CCCF5}"/>
                  </a:ext>
                </a:extLst>
              </p:cNvPr>
              <p:cNvSpPr txBox="1"/>
              <p:nvPr/>
            </p:nvSpPr>
            <p:spPr>
              <a:xfrm>
                <a:off x="7262699" y="5115114"/>
                <a:ext cx="1094852" cy="461665"/>
              </a:xfrm>
              <a:prstGeom prst="rect">
                <a:avLst/>
              </a:prstGeom>
              <a:noFill/>
            </p:spPr>
            <p:txBody>
              <a:bodyPr wrap="none" rtlCol="0">
                <a:spAutoFit/>
              </a:bodyPr>
              <a:lstStyle/>
              <a:p>
                <a:r>
                  <a:rPr lang="en-US" sz="2400" b="1" dirty="0">
                    <a:solidFill>
                      <a:srgbClr val="0062AD"/>
                    </a:solidFill>
                    <a:effectLst>
                      <a:outerShdw blurRad="50800" dist="38100" dir="2700000" algn="tl" rotWithShape="0">
                        <a:prstClr val="black">
                          <a:alpha val="40000"/>
                        </a:prstClr>
                      </a:outerShdw>
                    </a:effectLst>
                  </a:rPr>
                  <a:t>Docker</a:t>
                </a:r>
                <a:endParaRPr lang="en-US" b="1" dirty="0">
                  <a:solidFill>
                    <a:srgbClr val="0062AD"/>
                  </a:solidFill>
                  <a:effectLst>
                    <a:outerShdw blurRad="50800" dist="38100" dir="2700000" algn="tl" rotWithShape="0">
                      <a:prstClr val="black">
                        <a:alpha val="40000"/>
                      </a:prstClr>
                    </a:outerShdw>
                  </a:effectLst>
                </a:endParaRPr>
              </a:p>
            </p:txBody>
          </p:sp>
        </p:grpSp>
      </p:grpSp>
      <p:grpSp>
        <p:nvGrpSpPr>
          <p:cNvPr id="10" name="Group 9">
            <a:extLst>
              <a:ext uri="{FF2B5EF4-FFF2-40B4-BE49-F238E27FC236}">
                <a16:creationId xmlns:a16="http://schemas.microsoft.com/office/drawing/2014/main" id="{36F86FBF-26C3-465F-8D83-CE382AF7F680}"/>
              </a:ext>
            </a:extLst>
          </p:cNvPr>
          <p:cNvGrpSpPr/>
          <p:nvPr/>
        </p:nvGrpSpPr>
        <p:grpSpPr>
          <a:xfrm>
            <a:off x="4520088" y="2111173"/>
            <a:ext cx="1964247" cy="2425490"/>
            <a:chOff x="4604951" y="2464871"/>
            <a:chExt cx="1964247" cy="2425490"/>
          </a:xfrm>
        </p:grpSpPr>
        <p:pic>
          <p:nvPicPr>
            <p:cNvPr id="19" name="Graphic 18">
              <a:extLst>
                <a:ext uri="{FF2B5EF4-FFF2-40B4-BE49-F238E27FC236}">
                  <a16:creationId xmlns:a16="http://schemas.microsoft.com/office/drawing/2014/main" id="{8007A3C1-1FD2-4EC6-B9D5-2E3C1982F98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604951" y="2464871"/>
              <a:ext cx="1964247" cy="1964247"/>
            </a:xfrm>
            <a:prstGeom prst="rect">
              <a:avLst/>
            </a:prstGeom>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5A59143B-A6C0-4DEF-8929-C937F6E0588F}"/>
                </a:ext>
              </a:extLst>
            </p:cNvPr>
            <p:cNvSpPr txBox="1"/>
            <p:nvPr/>
          </p:nvSpPr>
          <p:spPr>
            <a:xfrm>
              <a:off x="4726381" y="4428696"/>
              <a:ext cx="1679627" cy="461665"/>
            </a:xfrm>
            <a:prstGeom prst="rect">
              <a:avLst/>
            </a:prstGeom>
            <a:noFill/>
          </p:spPr>
          <p:txBody>
            <a:bodyPr wrap="none" rtlCol="0">
              <a:spAutoFit/>
            </a:bodyPr>
            <a:lstStyle/>
            <a:p>
              <a:r>
                <a:rPr lang="en-US" sz="2400" b="1" dirty="0">
                  <a:solidFill>
                    <a:srgbClr val="4E2B8C"/>
                  </a:solidFill>
                  <a:effectLst>
                    <a:outerShdw blurRad="50800" dist="38100" dir="2700000" algn="tl" rotWithShape="0">
                      <a:prstClr val="black">
                        <a:alpha val="40000"/>
                      </a:prstClr>
                    </a:outerShdw>
                  </a:effectLst>
                </a:rPr>
                <a:t>Kubernetes</a:t>
              </a:r>
              <a:endParaRPr lang="en-US" b="1" dirty="0">
                <a:solidFill>
                  <a:srgbClr val="4E2B8C"/>
                </a:solidFill>
                <a:effectLst>
                  <a:outerShdw blurRad="50800" dist="38100" dir="2700000" algn="tl" rotWithShape="0">
                    <a:prstClr val="black">
                      <a:alpha val="40000"/>
                    </a:prstClr>
                  </a:outerShdw>
                </a:effectLst>
              </a:endParaRPr>
            </a:p>
          </p:txBody>
        </p:sp>
      </p:grpSp>
      <p:sp>
        <p:nvSpPr>
          <p:cNvPr id="11" name="TextBox 10">
            <a:extLst>
              <a:ext uri="{FF2B5EF4-FFF2-40B4-BE49-F238E27FC236}">
                <a16:creationId xmlns:a16="http://schemas.microsoft.com/office/drawing/2014/main" id="{9881BCC6-109F-4B61-A8A8-1F9C99D4C97B}"/>
              </a:ext>
            </a:extLst>
          </p:cNvPr>
          <p:cNvSpPr txBox="1"/>
          <p:nvPr/>
        </p:nvSpPr>
        <p:spPr>
          <a:xfrm>
            <a:off x="2535722" y="3812899"/>
            <a:ext cx="1665008" cy="400110"/>
          </a:xfrm>
          <a:prstGeom prst="rect">
            <a:avLst/>
          </a:prstGeom>
          <a:noFill/>
        </p:spPr>
        <p:txBody>
          <a:bodyPr wrap="none" rtlCol="0">
            <a:spAutoFit/>
          </a:bodyPr>
          <a:lstStyle/>
          <a:p>
            <a:r>
              <a:rPr lang="en-US" sz="2000" b="1" dirty="0">
                <a:solidFill>
                  <a:srgbClr val="821010"/>
                </a:solidFill>
                <a:effectLst>
                  <a:outerShdw blurRad="50800" dist="38100" dir="2700000" algn="tl" rotWithShape="0">
                    <a:prstClr val="black">
                      <a:alpha val="40000"/>
                    </a:prstClr>
                  </a:outerShdw>
                </a:effectLst>
              </a:rPr>
              <a:t>Azure</a:t>
            </a:r>
            <a:r>
              <a:rPr lang="en-US" sz="1600" dirty="0">
                <a:solidFill>
                  <a:srgbClr val="821010"/>
                </a:solidFill>
              </a:rPr>
              <a:t> </a:t>
            </a:r>
            <a:r>
              <a:rPr lang="en-US" sz="2000" b="1" dirty="0">
                <a:solidFill>
                  <a:srgbClr val="821010"/>
                </a:solidFill>
                <a:effectLst>
                  <a:outerShdw blurRad="50800" dist="38100" dir="2700000" algn="tl" rotWithShape="0">
                    <a:prstClr val="black">
                      <a:alpha val="40000"/>
                    </a:prstClr>
                  </a:outerShdw>
                </a:effectLst>
              </a:rPr>
              <a:t>Firewall</a:t>
            </a:r>
          </a:p>
        </p:txBody>
      </p:sp>
    </p:spTree>
    <p:extLst>
      <p:ext uri="{BB962C8B-B14F-4D97-AF65-F5344CB8AC3E}">
        <p14:creationId xmlns:p14="http://schemas.microsoft.com/office/powerpoint/2010/main" val="307042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5"/>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4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38"/>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4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50"/>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4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2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5" name="Straight Connector 294">
            <a:extLst>
              <a:ext uri="{FF2B5EF4-FFF2-40B4-BE49-F238E27FC236}">
                <a16:creationId xmlns:a16="http://schemas.microsoft.com/office/drawing/2014/main" id="{0469F50D-369F-4EF6-A3E0-47ACE0498277}"/>
              </a:ext>
            </a:extLst>
          </p:cNvPr>
          <p:cNvCxnSpPr>
            <a:cxnSpLocks/>
            <a:endCxn id="282" idx="4"/>
          </p:cNvCxnSpPr>
          <p:nvPr/>
        </p:nvCxnSpPr>
        <p:spPr>
          <a:xfrm flipH="1">
            <a:off x="7965166" y="1952098"/>
            <a:ext cx="1363284" cy="2731899"/>
          </a:xfrm>
          <a:prstGeom prst="line">
            <a:avLst/>
          </a:prstGeom>
          <a:ln w="38100">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style>
          <a:lnRef idx="3">
            <a:schemeClr val="accent4"/>
          </a:lnRef>
          <a:fillRef idx="0">
            <a:schemeClr val="accent4"/>
          </a:fillRef>
          <a:effectRef idx="2">
            <a:schemeClr val="accent4"/>
          </a:effectRef>
          <a:fontRef idx="minor">
            <a:schemeClr val="tx1"/>
          </a:fontRef>
        </p:style>
      </p:cxnSp>
      <p:sp>
        <p:nvSpPr>
          <p:cNvPr id="2" name="Title 1">
            <a:extLst>
              <a:ext uri="{FF2B5EF4-FFF2-40B4-BE49-F238E27FC236}">
                <a16:creationId xmlns:a16="http://schemas.microsoft.com/office/drawing/2014/main" id="{CC18A5F1-8D33-4C71-B2E0-A5D6F82E51B4}"/>
              </a:ext>
            </a:extLst>
          </p:cNvPr>
          <p:cNvSpPr>
            <a:spLocks noGrp="1"/>
          </p:cNvSpPr>
          <p:nvPr>
            <p:ph type="title"/>
          </p:nvPr>
        </p:nvSpPr>
        <p:spPr>
          <a:xfrm>
            <a:off x="582478" y="337841"/>
            <a:ext cx="10771322" cy="1124110"/>
          </a:xfrm>
          <a:effectLst>
            <a:glow rad="127000">
              <a:srgbClr val="EBFFFF"/>
            </a:glow>
          </a:effectLst>
        </p:spPr>
        <p:txBody>
          <a:bodyPr vert="horz" lIns="91440" tIns="45720" rIns="91440" bIns="45720" rtlCol="0" anchor="b" anchorCtr="0">
            <a:noAutofit/>
            <a:scene3d>
              <a:camera prst="orthographicFront"/>
              <a:lightRig rig="threePt" dir="t"/>
            </a:scene3d>
            <a:sp3d extrusionH="57150">
              <a:bevelT w="38100" h="38100"/>
            </a:sp3d>
          </a:bodyPr>
          <a:lstStyle/>
          <a:p>
            <a:r>
              <a:rPr lang="en-US" sz="4400" b="1" dirty="0">
                <a:solidFill>
                  <a:srgbClr val="2F2D78"/>
                </a:solidFill>
                <a:effectLst>
                  <a:glow rad="127000">
                    <a:srgbClr val="EBFFFF">
                      <a:alpha val="55000"/>
                    </a:srgbClr>
                  </a:glow>
                </a:effectLst>
                <a:latin typeface="Titillium Web" panose="00000500000000000000" pitchFamily="2" charset="0"/>
                <a:cs typeface="IrisUPC" panose="020B0502040204020203" pitchFamily="34" charset="-34"/>
              </a:rPr>
              <a:t>A little more about source control</a:t>
            </a:r>
          </a:p>
        </p:txBody>
      </p:sp>
      <p:grpSp>
        <p:nvGrpSpPr>
          <p:cNvPr id="1027" name="Group 1026">
            <a:extLst>
              <a:ext uri="{FF2B5EF4-FFF2-40B4-BE49-F238E27FC236}">
                <a16:creationId xmlns:a16="http://schemas.microsoft.com/office/drawing/2014/main" id="{90AE33AA-EA1C-4E9C-AC46-FBADBA0816B8}"/>
              </a:ext>
            </a:extLst>
          </p:cNvPr>
          <p:cNvGrpSpPr/>
          <p:nvPr/>
        </p:nvGrpSpPr>
        <p:grpSpPr>
          <a:xfrm>
            <a:off x="740743" y="1773936"/>
            <a:ext cx="2068549" cy="2555081"/>
            <a:chOff x="740664" y="1776984"/>
            <a:chExt cx="2068549" cy="2555081"/>
          </a:xfrm>
          <a:effectLst>
            <a:outerShdw blurRad="50800" dist="38100" dir="2700000" algn="tl" rotWithShape="0">
              <a:prstClr val="black">
                <a:alpha val="40000"/>
              </a:prstClr>
            </a:outerShdw>
          </a:effectLst>
        </p:grpSpPr>
        <p:pic>
          <p:nvPicPr>
            <p:cNvPr id="7" name="Picture 6">
              <a:extLst>
                <a:ext uri="{FF2B5EF4-FFF2-40B4-BE49-F238E27FC236}">
                  <a16:creationId xmlns:a16="http://schemas.microsoft.com/office/drawing/2014/main" id="{106AEC2F-D62F-4943-A90E-1A100641FF1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40664" y="1776984"/>
              <a:ext cx="326136" cy="326136"/>
            </a:xfrm>
            <a:prstGeom prst="rect">
              <a:avLst/>
            </a:prstGeom>
          </p:spPr>
        </p:pic>
        <p:pic>
          <p:nvPicPr>
            <p:cNvPr id="14" name="Picture 13">
              <a:extLst>
                <a:ext uri="{FF2B5EF4-FFF2-40B4-BE49-F238E27FC236}">
                  <a16:creationId xmlns:a16="http://schemas.microsoft.com/office/drawing/2014/main" id="{C48133C4-13B8-4A72-90E4-35477A0297D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280160" y="2075688"/>
              <a:ext cx="326136" cy="326136"/>
            </a:xfrm>
            <a:prstGeom prst="rect">
              <a:avLst/>
            </a:prstGeom>
          </p:spPr>
        </p:pic>
        <p:pic>
          <p:nvPicPr>
            <p:cNvPr id="17" name="Picture 16">
              <a:extLst>
                <a:ext uri="{FF2B5EF4-FFF2-40B4-BE49-F238E27FC236}">
                  <a16:creationId xmlns:a16="http://schemas.microsoft.com/office/drawing/2014/main" id="{1D627381-E005-431A-ABD6-E21D01FB362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286256" y="2923032"/>
              <a:ext cx="326136" cy="326136"/>
            </a:xfrm>
            <a:prstGeom prst="rect">
              <a:avLst/>
            </a:prstGeom>
          </p:spPr>
        </p:pic>
        <p:grpSp>
          <p:nvGrpSpPr>
            <p:cNvPr id="1024" name="Group 1023">
              <a:extLst>
                <a:ext uri="{FF2B5EF4-FFF2-40B4-BE49-F238E27FC236}">
                  <a16:creationId xmlns:a16="http://schemas.microsoft.com/office/drawing/2014/main" id="{04703C63-4EC5-48E4-B057-C398E9463E10}"/>
                </a:ext>
              </a:extLst>
            </p:cNvPr>
            <p:cNvGrpSpPr/>
            <p:nvPr/>
          </p:nvGrpSpPr>
          <p:grpSpPr>
            <a:xfrm>
              <a:off x="1431036" y="2401824"/>
              <a:ext cx="336804" cy="431291"/>
              <a:chOff x="1431036" y="2401824"/>
              <a:chExt cx="336804" cy="431291"/>
            </a:xfrm>
          </p:grpSpPr>
          <p:cxnSp>
            <p:nvCxnSpPr>
              <p:cNvPr id="18" name="Connector: Elbow 17">
                <a:extLst>
                  <a:ext uri="{FF2B5EF4-FFF2-40B4-BE49-F238E27FC236}">
                    <a16:creationId xmlns:a16="http://schemas.microsoft.com/office/drawing/2014/main" id="{D72F8C95-0235-44AE-83B8-57C1D1967162}"/>
                  </a:ext>
                </a:extLst>
              </p:cNvPr>
              <p:cNvCxnSpPr>
                <a:cxnSpLocks/>
              </p:cNvCxnSpPr>
              <p:nvPr/>
            </p:nvCxnSpPr>
            <p:spPr>
              <a:xfrm rot="16200000" flipH="1">
                <a:off x="1528572" y="2304288"/>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19" name="Connector: Elbow 18">
                <a:extLst>
                  <a:ext uri="{FF2B5EF4-FFF2-40B4-BE49-F238E27FC236}">
                    <a16:creationId xmlns:a16="http://schemas.microsoft.com/office/drawing/2014/main" id="{E2541F53-C9E5-43C3-84CD-7D3EF78E4755}"/>
                  </a:ext>
                </a:extLst>
              </p:cNvPr>
              <p:cNvCxnSpPr>
                <a:cxnSpLocks/>
              </p:cNvCxnSpPr>
              <p:nvPr/>
            </p:nvCxnSpPr>
            <p:spPr>
              <a:xfrm rot="16200000" flipH="1">
                <a:off x="1534668" y="2456688"/>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20" name="Connector: Elbow 19">
                <a:extLst>
                  <a:ext uri="{FF2B5EF4-FFF2-40B4-BE49-F238E27FC236}">
                    <a16:creationId xmlns:a16="http://schemas.microsoft.com/office/drawing/2014/main" id="{8A7086A4-3E95-4B79-9E2E-FAC57B080E30}"/>
                  </a:ext>
                </a:extLst>
              </p:cNvPr>
              <p:cNvCxnSpPr>
                <a:cxnSpLocks/>
              </p:cNvCxnSpPr>
              <p:nvPr/>
            </p:nvCxnSpPr>
            <p:spPr>
              <a:xfrm rot="16200000" flipH="1">
                <a:off x="1528572" y="2599943"/>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grpSp>
        <p:grpSp>
          <p:nvGrpSpPr>
            <p:cNvPr id="31" name="Group 30">
              <a:extLst>
                <a:ext uri="{FF2B5EF4-FFF2-40B4-BE49-F238E27FC236}">
                  <a16:creationId xmlns:a16="http://schemas.microsoft.com/office/drawing/2014/main" id="{594BC0D1-6B46-4932-BDDA-35B677E242A9}"/>
                </a:ext>
              </a:extLst>
            </p:cNvPr>
            <p:cNvGrpSpPr/>
            <p:nvPr/>
          </p:nvGrpSpPr>
          <p:grpSpPr>
            <a:xfrm>
              <a:off x="1434032" y="3270556"/>
              <a:ext cx="330812" cy="419047"/>
              <a:chOff x="1434032" y="3270556"/>
              <a:chExt cx="330812" cy="419047"/>
            </a:xfrm>
          </p:grpSpPr>
          <p:cxnSp>
            <p:nvCxnSpPr>
              <p:cNvPr id="21" name="Connector: Elbow 20">
                <a:extLst>
                  <a:ext uri="{FF2B5EF4-FFF2-40B4-BE49-F238E27FC236}">
                    <a16:creationId xmlns:a16="http://schemas.microsoft.com/office/drawing/2014/main" id="{C47B100C-E807-4C61-A476-9E3337F91B93}"/>
                  </a:ext>
                </a:extLst>
              </p:cNvPr>
              <p:cNvCxnSpPr>
                <a:cxnSpLocks/>
              </p:cNvCxnSpPr>
              <p:nvPr/>
            </p:nvCxnSpPr>
            <p:spPr>
              <a:xfrm rot="16200000" flipH="1">
                <a:off x="1531568" y="3173020"/>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AF6D7736-9F47-483D-9554-BEE38DB3EFE7}"/>
                  </a:ext>
                </a:extLst>
              </p:cNvPr>
              <p:cNvCxnSpPr>
                <a:cxnSpLocks/>
              </p:cNvCxnSpPr>
              <p:nvPr/>
            </p:nvCxnSpPr>
            <p:spPr>
              <a:xfrm rot="16200000" flipH="1">
                <a:off x="1531672" y="3314700"/>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23" name="Connector: Elbow 22">
                <a:extLst>
                  <a:ext uri="{FF2B5EF4-FFF2-40B4-BE49-F238E27FC236}">
                    <a16:creationId xmlns:a16="http://schemas.microsoft.com/office/drawing/2014/main" id="{FF04BD23-FA45-4E3A-98EA-EDF2702CF135}"/>
                  </a:ext>
                </a:extLst>
              </p:cNvPr>
              <p:cNvCxnSpPr>
                <a:cxnSpLocks/>
              </p:cNvCxnSpPr>
              <p:nvPr/>
            </p:nvCxnSpPr>
            <p:spPr>
              <a:xfrm rot="16200000" flipH="1">
                <a:off x="1531568" y="3456431"/>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F1E4DD0B-61AC-4128-B537-DC5441F2E5E2}"/>
                </a:ext>
              </a:extLst>
            </p:cNvPr>
            <p:cNvGrpSpPr/>
            <p:nvPr/>
          </p:nvGrpSpPr>
          <p:grpSpPr>
            <a:xfrm>
              <a:off x="903680" y="2103120"/>
              <a:ext cx="333490" cy="2092452"/>
              <a:chOff x="903680" y="2103120"/>
              <a:chExt cx="333490" cy="2092452"/>
            </a:xfrm>
          </p:grpSpPr>
          <p:cxnSp>
            <p:nvCxnSpPr>
              <p:cNvPr id="12" name="Connector: Elbow 11">
                <a:extLst>
                  <a:ext uri="{FF2B5EF4-FFF2-40B4-BE49-F238E27FC236}">
                    <a16:creationId xmlns:a16="http://schemas.microsoft.com/office/drawing/2014/main" id="{DAAE8F76-2D9F-4507-848A-B64E65B51A6F}"/>
                  </a:ext>
                </a:extLst>
              </p:cNvPr>
              <p:cNvCxnSpPr>
                <a:cxnSpLocks/>
                <a:stCxn id="7" idx="2"/>
              </p:cNvCxnSpPr>
              <p:nvPr/>
            </p:nvCxnSpPr>
            <p:spPr>
              <a:xfrm rot="16200000" flipH="1">
                <a:off x="1001268" y="2005584"/>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16" name="Connector: Elbow 15">
                <a:extLst>
                  <a:ext uri="{FF2B5EF4-FFF2-40B4-BE49-F238E27FC236}">
                    <a16:creationId xmlns:a16="http://schemas.microsoft.com/office/drawing/2014/main" id="{B8D9C1F9-793A-40B6-A587-15F581507C95}"/>
                  </a:ext>
                </a:extLst>
              </p:cNvPr>
              <p:cNvCxnSpPr>
                <a:cxnSpLocks/>
              </p:cNvCxnSpPr>
              <p:nvPr/>
            </p:nvCxnSpPr>
            <p:spPr>
              <a:xfrm rot="16200000" flipH="1">
                <a:off x="1003998" y="2852928"/>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4D94194-0688-4D8B-9FF1-65536A3D301F}"/>
                  </a:ext>
                </a:extLst>
              </p:cNvPr>
              <p:cNvCxnSpPr/>
              <p:nvPr/>
            </p:nvCxnSpPr>
            <p:spPr>
              <a:xfrm>
                <a:off x="903731" y="2238756"/>
                <a:ext cx="0" cy="779526"/>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Connector: Elbow 26">
                <a:extLst>
                  <a:ext uri="{FF2B5EF4-FFF2-40B4-BE49-F238E27FC236}">
                    <a16:creationId xmlns:a16="http://schemas.microsoft.com/office/drawing/2014/main" id="{859DFEC0-880D-4939-B0EF-AE9D90B5450D}"/>
                  </a:ext>
                </a:extLst>
              </p:cNvPr>
              <p:cNvCxnSpPr>
                <a:cxnSpLocks/>
              </p:cNvCxnSpPr>
              <p:nvPr/>
            </p:nvCxnSpPr>
            <p:spPr>
              <a:xfrm rot="16200000" flipH="1">
                <a:off x="1001216" y="3700272"/>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2103A475-D554-4D5B-B010-003E4C063543}"/>
                  </a:ext>
                </a:extLst>
              </p:cNvPr>
              <p:cNvCxnSpPr/>
              <p:nvPr/>
            </p:nvCxnSpPr>
            <p:spPr>
              <a:xfrm>
                <a:off x="906461" y="3086100"/>
                <a:ext cx="0" cy="779526"/>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Connector: Elbow 28">
                <a:extLst>
                  <a:ext uri="{FF2B5EF4-FFF2-40B4-BE49-F238E27FC236}">
                    <a16:creationId xmlns:a16="http://schemas.microsoft.com/office/drawing/2014/main" id="{F78BE2AE-F49A-46B5-8251-5D1CA133BEA8}"/>
                  </a:ext>
                </a:extLst>
              </p:cNvPr>
              <p:cNvCxnSpPr>
                <a:cxnSpLocks/>
              </p:cNvCxnSpPr>
              <p:nvPr/>
            </p:nvCxnSpPr>
            <p:spPr>
              <a:xfrm rot="16200000" flipH="1">
                <a:off x="1001268" y="3843528"/>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30" name="Connector: Elbow 29">
                <a:extLst>
                  <a:ext uri="{FF2B5EF4-FFF2-40B4-BE49-F238E27FC236}">
                    <a16:creationId xmlns:a16="http://schemas.microsoft.com/office/drawing/2014/main" id="{0DB2E40A-8810-4E6C-B0B5-396D6DC6529F}"/>
                  </a:ext>
                </a:extLst>
              </p:cNvPr>
              <p:cNvCxnSpPr>
                <a:cxnSpLocks/>
              </p:cNvCxnSpPr>
              <p:nvPr/>
            </p:nvCxnSpPr>
            <p:spPr>
              <a:xfrm rot="16200000" flipH="1">
                <a:off x="1001268" y="3962400"/>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grpSp>
        <p:sp>
          <p:nvSpPr>
            <p:cNvPr id="1025" name="TextBox 1024">
              <a:extLst>
                <a:ext uri="{FF2B5EF4-FFF2-40B4-BE49-F238E27FC236}">
                  <a16:creationId xmlns:a16="http://schemas.microsoft.com/office/drawing/2014/main" id="{83047337-A234-41D5-97EF-4B18674AA641}"/>
                </a:ext>
              </a:extLst>
            </p:cNvPr>
            <p:cNvSpPr txBox="1"/>
            <p:nvPr/>
          </p:nvSpPr>
          <p:spPr>
            <a:xfrm>
              <a:off x="1193695" y="3799332"/>
              <a:ext cx="750526"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Index.html</a:t>
              </a:r>
            </a:p>
          </p:txBody>
        </p:sp>
        <p:sp>
          <p:nvSpPr>
            <p:cNvPr id="35" name="TextBox 34">
              <a:extLst>
                <a:ext uri="{FF2B5EF4-FFF2-40B4-BE49-F238E27FC236}">
                  <a16:creationId xmlns:a16="http://schemas.microsoft.com/office/drawing/2014/main" id="{4BA2CEFA-1FD6-4C75-BA55-35E85158747F}"/>
                </a:ext>
              </a:extLst>
            </p:cNvPr>
            <p:cNvSpPr txBox="1"/>
            <p:nvPr/>
          </p:nvSpPr>
          <p:spPr>
            <a:xfrm>
              <a:off x="1199791" y="3951732"/>
              <a:ext cx="803425"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Page1.html</a:t>
              </a:r>
            </a:p>
          </p:txBody>
        </p:sp>
        <p:sp>
          <p:nvSpPr>
            <p:cNvPr id="36" name="TextBox 35">
              <a:extLst>
                <a:ext uri="{FF2B5EF4-FFF2-40B4-BE49-F238E27FC236}">
                  <a16:creationId xmlns:a16="http://schemas.microsoft.com/office/drawing/2014/main" id="{FA3941AD-D4E1-48F1-8B8E-BD7A4ADCDBF5}"/>
                </a:ext>
              </a:extLst>
            </p:cNvPr>
            <p:cNvSpPr txBox="1"/>
            <p:nvPr/>
          </p:nvSpPr>
          <p:spPr>
            <a:xfrm>
              <a:off x="1196743" y="4085844"/>
              <a:ext cx="803425"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Page2.html</a:t>
              </a:r>
            </a:p>
          </p:txBody>
        </p:sp>
        <p:sp>
          <p:nvSpPr>
            <p:cNvPr id="37" name="TextBox 36">
              <a:extLst>
                <a:ext uri="{FF2B5EF4-FFF2-40B4-BE49-F238E27FC236}">
                  <a16:creationId xmlns:a16="http://schemas.microsoft.com/office/drawing/2014/main" id="{D239DB25-40B1-4D75-9369-976970F947AF}"/>
                </a:ext>
              </a:extLst>
            </p:cNvPr>
            <p:cNvSpPr txBox="1"/>
            <p:nvPr/>
          </p:nvSpPr>
          <p:spPr>
            <a:xfrm>
              <a:off x="1746101" y="2415900"/>
              <a:ext cx="1063112"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Background.png</a:t>
              </a:r>
            </a:p>
          </p:txBody>
        </p:sp>
        <p:sp>
          <p:nvSpPr>
            <p:cNvPr id="38" name="TextBox 37">
              <a:extLst>
                <a:ext uri="{FF2B5EF4-FFF2-40B4-BE49-F238E27FC236}">
                  <a16:creationId xmlns:a16="http://schemas.microsoft.com/office/drawing/2014/main" id="{02894C42-3943-4BB1-927F-5E30233280DE}"/>
                </a:ext>
              </a:extLst>
            </p:cNvPr>
            <p:cNvSpPr txBox="1"/>
            <p:nvPr/>
          </p:nvSpPr>
          <p:spPr>
            <a:xfrm>
              <a:off x="1752197" y="2568300"/>
              <a:ext cx="671979"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Title.jpeg</a:t>
              </a:r>
            </a:p>
          </p:txBody>
        </p:sp>
        <p:sp>
          <p:nvSpPr>
            <p:cNvPr id="39" name="TextBox 38">
              <a:extLst>
                <a:ext uri="{FF2B5EF4-FFF2-40B4-BE49-F238E27FC236}">
                  <a16:creationId xmlns:a16="http://schemas.microsoft.com/office/drawing/2014/main" id="{BB09984C-CE07-4982-B8DD-A5709777D713}"/>
                </a:ext>
              </a:extLst>
            </p:cNvPr>
            <p:cNvSpPr txBox="1"/>
            <p:nvPr/>
          </p:nvSpPr>
          <p:spPr>
            <a:xfrm>
              <a:off x="1749149" y="2702412"/>
              <a:ext cx="898003"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Cool_icon.ico</a:t>
              </a:r>
            </a:p>
          </p:txBody>
        </p:sp>
        <p:sp>
          <p:nvSpPr>
            <p:cNvPr id="40" name="TextBox 39">
              <a:extLst>
                <a:ext uri="{FF2B5EF4-FFF2-40B4-BE49-F238E27FC236}">
                  <a16:creationId xmlns:a16="http://schemas.microsoft.com/office/drawing/2014/main" id="{6F746AFF-4BF4-415A-A783-FCEB3AF8CBA2}"/>
                </a:ext>
              </a:extLst>
            </p:cNvPr>
            <p:cNvSpPr txBox="1"/>
            <p:nvPr/>
          </p:nvSpPr>
          <p:spPr>
            <a:xfrm>
              <a:off x="1541885" y="2111100"/>
              <a:ext cx="577402"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Images</a:t>
              </a:r>
            </a:p>
          </p:txBody>
        </p:sp>
        <p:sp>
          <p:nvSpPr>
            <p:cNvPr id="41" name="TextBox 40">
              <a:extLst>
                <a:ext uri="{FF2B5EF4-FFF2-40B4-BE49-F238E27FC236}">
                  <a16:creationId xmlns:a16="http://schemas.microsoft.com/office/drawing/2014/main" id="{03BB0819-37D1-418D-9F77-0DA911CEEACB}"/>
                </a:ext>
              </a:extLst>
            </p:cNvPr>
            <p:cNvSpPr txBox="1"/>
            <p:nvPr/>
          </p:nvSpPr>
          <p:spPr>
            <a:xfrm>
              <a:off x="1547981" y="2967588"/>
              <a:ext cx="591829"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JS_CSS</a:t>
              </a:r>
            </a:p>
          </p:txBody>
        </p:sp>
        <p:sp>
          <p:nvSpPr>
            <p:cNvPr id="42" name="TextBox 41">
              <a:extLst>
                <a:ext uri="{FF2B5EF4-FFF2-40B4-BE49-F238E27FC236}">
                  <a16:creationId xmlns:a16="http://schemas.microsoft.com/office/drawing/2014/main" id="{DFA75C84-153A-4A3D-9EEB-CD32145C3999}"/>
                </a:ext>
              </a:extLst>
            </p:cNvPr>
            <p:cNvSpPr txBox="1"/>
            <p:nvPr/>
          </p:nvSpPr>
          <p:spPr>
            <a:xfrm>
              <a:off x="1724765" y="3281532"/>
              <a:ext cx="574196"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main.js</a:t>
              </a:r>
            </a:p>
          </p:txBody>
        </p:sp>
        <p:sp>
          <p:nvSpPr>
            <p:cNvPr id="43" name="TextBox 42">
              <a:extLst>
                <a:ext uri="{FF2B5EF4-FFF2-40B4-BE49-F238E27FC236}">
                  <a16:creationId xmlns:a16="http://schemas.microsoft.com/office/drawing/2014/main" id="{3CF83588-9EA0-4413-A309-B82003A68640}"/>
                </a:ext>
              </a:extLst>
            </p:cNvPr>
            <p:cNvSpPr txBox="1"/>
            <p:nvPr/>
          </p:nvSpPr>
          <p:spPr>
            <a:xfrm>
              <a:off x="1730861" y="3433932"/>
              <a:ext cx="652743"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Jquery.js</a:t>
              </a:r>
            </a:p>
          </p:txBody>
        </p:sp>
        <p:sp>
          <p:nvSpPr>
            <p:cNvPr id="44" name="TextBox 43">
              <a:extLst>
                <a:ext uri="{FF2B5EF4-FFF2-40B4-BE49-F238E27FC236}">
                  <a16:creationId xmlns:a16="http://schemas.microsoft.com/office/drawing/2014/main" id="{E5897545-5B98-4B51-B6A4-7F63461D389A}"/>
                </a:ext>
              </a:extLst>
            </p:cNvPr>
            <p:cNvSpPr txBox="1"/>
            <p:nvPr/>
          </p:nvSpPr>
          <p:spPr>
            <a:xfrm>
              <a:off x="1724821" y="3568044"/>
              <a:ext cx="716863"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Styles.css</a:t>
              </a:r>
            </a:p>
          </p:txBody>
        </p:sp>
      </p:grpSp>
      <p:grpSp>
        <p:nvGrpSpPr>
          <p:cNvPr id="76" name="Group 75">
            <a:extLst>
              <a:ext uri="{FF2B5EF4-FFF2-40B4-BE49-F238E27FC236}">
                <a16:creationId xmlns:a16="http://schemas.microsoft.com/office/drawing/2014/main" id="{A89C4DC6-D009-449B-A810-DF5C672F1354}"/>
              </a:ext>
            </a:extLst>
          </p:cNvPr>
          <p:cNvGrpSpPr/>
          <p:nvPr/>
        </p:nvGrpSpPr>
        <p:grpSpPr>
          <a:xfrm>
            <a:off x="3261360" y="1773936"/>
            <a:ext cx="2068549" cy="2555081"/>
            <a:chOff x="740664" y="1776984"/>
            <a:chExt cx="2068549" cy="2555081"/>
          </a:xfrm>
          <a:effectLst>
            <a:outerShdw blurRad="50800" dist="38100" dir="2700000" algn="tl" rotWithShape="0">
              <a:prstClr val="black">
                <a:alpha val="40000"/>
              </a:prstClr>
            </a:outerShdw>
          </a:effectLst>
        </p:grpSpPr>
        <p:pic>
          <p:nvPicPr>
            <p:cNvPr id="77" name="Picture 76">
              <a:extLst>
                <a:ext uri="{FF2B5EF4-FFF2-40B4-BE49-F238E27FC236}">
                  <a16:creationId xmlns:a16="http://schemas.microsoft.com/office/drawing/2014/main" id="{805DEA56-E19B-4407-9CCE-0EDB4F1D7F9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40664" y="1776984"/>
              <a:ext cx="326136" cy="326136"/>
            </a:xfrm>
            <a:prstGeom prst="rect">
              <a:avLst/>
            </a:prstGeom>
          </p:spPr>
        </p:pic>
        <p:pic>
          <p:nvPicPr>
            <p:cNvPr id="78" name="Picture 77">
              <a:extLst>
                <a:ext uri="{FF2B5EF4-FFF2-40B4-BE49-F238E27FC236}">
                  <a16:creationId xmlns:a16="http://schemas.microsoft.com/office/drawing/2014/main" id="{F703B911-C436-4999-9A37-177C266EEFB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280160" y="2075688"/>
              <a:ext cx="326136" cy="326136"/>
            </a:xfrm>
            <a:prstGeom prst="rect">
              <a:avLst/>
            </a:prstGeom>
          </p:spPr>
        </p:pic>
        <p:pic>
          <p:nvPicPr>
            <p:cNvPr id="79" name="Picture 78">
              <a:extLst>
                <a:ext uri="{FF2B5EF4-FFF2-40B4-BE49-F238E27FC236}">
                  <a16:creationId xmlns:a16="http://schemas.microsoft.com/office/drawing/2014/main" id="{B2CE4C8A-F940-4573-8AEE-FC89896F7EA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286256" y="2923032"/>
              <a:ext cx="326136" cy="326136"/>
            </a:xfrm>
            <a:prstGeom prst="rect">
              <a:avLst/>
            </a:prstGeom>
          </p:spPr>
        </p:pic>
        <p:grpSp>
          <p:nvGrpSpPr>
            <p:cNvPr id="80" name="Group 79">
              <a:extLst>
                <a:ext uri="{FF2B5EF4-FFF2-40B4-BE49-F238E27FC236}">
                  <a16:creationId xmlns:a16="http://schemas.microsoft.com/office/drawing/2014/main" id="{2BCF06F7-6382-4162-B68F-E33090CD1DE7}"/>
                </a:ext>
              </a:extLst>
            </p:cNvPr>
            <p:cNvGrpSpPr/>
            <p:nvPr/>
          </p:nvGrpSpPr>
          <p:grpSpPr>
            <a:xfrm>
              <a:off x="1431036" y="2401824"/>
              <a:ext cx="330760" cy="422147"/>
              <a:chOff x="1431036" y="2401824"/>
              <a:chExt cx="330760" cy="422147"/>
            </a:xfrm>
          </p:grpSpPr>
          <p:cxnSp>
            <p:nvCxnSpPr>
              <p:cNvPr id="104" name="Connector: Elbow 103">
                <a:extLst>
                  <a:ext uri="{FF2B5EF4-FFF2-40B4-BE49-F238E27FC236}">
                    <a16:creationId xmlns:a16="http://schemas.microsoft.com/office/drawing/2014/main" id="{FF6F28CC-38E2-4CC2-A6E4-8F41870F5B40}"/>
                  </a:ext>
                </a:extLst>
              </p:cNvPr>
              <p:cNvCxnSpPr>
                <a:cxnSpLocks/>
              </p:cNvCxnSpPr>
              <p:nvPr/>
            </p:nvCxnSpPr>
            <p:spPr>
              <a:xfrm rot="16200000" flipH="1">
                <a:off x="1528572" y="2304288"/>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105" name="Connector: Elbow 104">
                <a:extLst>
                  <a:ext uri="{FF2B5EF4-FFF2-40B4-BE49-F238E27FC236}">
                    <a16:creationId xmlns:a16="http://schemas.microsoft.com/office/drawing/2014/main" id="{E9D45B96-A59D-46DB-A4A8-182F9E855A1B}"/>
                  </a:ext>
                </a:extLst>
              </p:cNvPr>
              <p:cNvCxnSpPr>
                <a:cxnSpLocks/>
              </p:cNvCxnSpPr>
              <p:nvPr/>
            </p:nvCxnSpPr>
            <p:spPr>
              <a:xfrm rot="16200000" flipH="1">
                <a:off x="1528624" y="2447544"/>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106" name="Connector: Elbow 105">
                <a:extLst>
                  <a:ext uri="{FF2B5EF4-FFF2-40B4-BE49-F238E27FC236}">
                    <a16:creationId xmlns:a16="http://schemas.microsoft.com/office/drawing/2014/main" id="{CB799EE5-650D-4228-9752-73E32055D41B}"/>
                  </a:ext>
                </a:extLst>
              </p:cNvPr>
              <p:cNvCxnSpPr>
                <a:cxnSpLocks/>
              </p:cNvCxnSpPr>
              <p:nvPr/>
            </p:nvCxnSpPr>
            <p:spPr>
              <a:xfrm rot="16200000" flipH="1">
                <a:off x="1528572" y="2590799"/>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grpSp>
        <p:grpSp>
          <p:nvGrpSpPr>
            <p:cNvPr id="81" name="Group 80">
              <a:extLst>
                <a:ext uri="{FF2B5EF4-FFF2-40B4-BE49-F238E27FC236}">
                  <a16:creationId xmlns:a16="http://schemas.microsoft.com/office/drawing/2014/main" id="{8C89CDBC-28DF-4721-AEEA-675D3F63F1BD}"/>
                </a:ext>
              </a:extLst>
            </p:cNvPr>
            <p:cNvGrpSpPr/>
            <p:nvPr/>
          </p:nvGrpSpPr>
          <p:grpSpPr>
            <a:xfrm>
              <a:off x="1437080" y="3267456"/>
              <a:ext cx="330760" cy="419047"/>
              <a:chOff x="1437080" y="3267456"/>
              <a:chExt cx="330760" cy="419047"/>
            </a:xfrm>
          </p:grpSpPr>
          <p:cxnSp>
            <p:nvCxnSpPr>
              <p:cNvPr id="101" name="Connector: Elbow 100">
                <a:extLst>
                  <a:ext uri="{FF2B5EF4-FFF2-40B4-BE49-F238E27FC236}">
                    <a16:creationId xmlns:a16="http://schemas.microsoft.com/office/drawing/2014/main" id="{002E5D10-5C70-4708-BBD0-DF7B6E91E86F}"/>
                  </a:ext>
                </a:extLst>
              </p:cNvPr>
              <p:cNvCxnSpPr>
                <a:cxnSpLocks/>
              </p:cNvCxnSpPr>
              <p:nvPr/>
            </p:nvCxnSpPr>
            <p:spPr>
              <a:xfrm rot="16200000" flipH="1">
                <a:off x="1534668" y="3169920"/>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102" name="Connector: Elbow 101">
                <a:extLst>
                  <a:ext uri="{FF2B5EF4-FFF2-40B4-BE49-F238E27FC236}">
                    <a16:creationId xmlns:a16="http://schemas.microsoft.com/office/drawing/2014/main" id="{23434847-D824-485F-A033-EA69524A1BE2}"/>
                  </a:ext>
                </a:extLst>
              </p:cNvPr>
              <p:cNvCxnSpPr>
                <a:cxnSpLocks/>
              </p:cNvCxnSpPr>
              <p:nvPr/>
            </p:nvCxnSpPr>
            <p:spPr>
              <a:xfrm rot="16200000" flipH="1">
                <a:off x="1534616" y="3311600"/>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103" name="Connector: Elbow 102">
                <a:extLst>
                  <a:ext uri="{FF2B5EF4-FFF2-40B4-BE49-F238E27FC236}">
                    <a16:creationId xmlns:a16="http://schemas.microsoft.com/office/drawing/2014/main" id="{794B654E-312C-4D9F-A735-16A63BCEE9EF}"/>
                  </a:ext>
                </a:extLst>
              </p:cNvPr>
              <p:cNvCxnSpPr>
                <a:cxnSpLocks/>
              </p:cNvCxnSpPr>
              <p:nvPr/>
            </p:nvCxnSpPr>
            <p:spPr>
              <a:xfrm rot="16200000" flipH="1">
                <a:off x="1534668" y="3453331"/>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grpSp>
        <p:grpSp>
          <p:nvGrpSpPr>
            <p:cNvPr id="82" name="Group 81">
              <a:extLst>
                <a:ext uri="{FF2B5EF4-FFF2-40B4-BE49-F238E27FC236}">
                  <a16:creationId xmlns:a16="http://schemas.microsoft.com/office/drawing/2014/main" id="{5DAF7F5C-6ABF-4C2A-B14A-6BB6F805025B}"/>
                </a:ext>
              </a:extLst>
            </p:cNvPr>
            <p:cNvGrpSpPr/>
            <p:nvPr/>
          </p:nvGrpSpPr>
          <p:grpSpPr>
            <a:xfrm>
              <a:off x="903627" y="2103120"/>
              <a:ext cx="330813" cy="2092452"/>
              <a:chOff x="903627" y="2103120"/>
              <a:chExt cx="330813" cy="2092452"/>
            </a:xfrm>
          </p:grpSpPr>
          <p:cxnSp>
            <p:nvCxnSpPr>
              <p:cNvPr id="94" name="Connector: Elbow 93">
                <a:extLst>
                  <a:ext uri="{FF2B5EF4-FFF2-40B4-BE49-F238E27FC236}">
                    <a16:creationId xmlns:a16="http://schemas.microsoft.com/office/drawing/2014/main" id="{137B965A-1DDC-47FB-B55B-2E7D515532F0}"/>
                  </a:ext>
                </a:extLst>
              </p:cNvPr>
              <p:cNvCxnSpPr>
                <a:cxnSpLocks/>
                <a:stCxn id="77" idx="2"/>
              </p:cNvCxnSpPr>
              <p:nvPr/>
            </p:nvCxnSpPr>
            <p:spPr>
              <a:xfrm rot="16200000" flipH="1">
                <a:off x="1001268" y="2005584"/>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95" name="Connector: Elbow 94">
                <a:extLst>
                  <a:ext uri="{FF2B5EF4-FFF2-40B4-BE49-F238E27FC236}">
                    <a16:creationId xmlns:a16="http://schemas.microsoft.com/office/drawing/2014/main" id="{A15DE397-A90D-4C92-9265-2187C2D16EC8}"/>
                  </a:ext>
                </a:extLst>
              </p:cNvPr>
              <p:cNvCxnSpPr>
                <a:cxnSpLocks/>
              </p:cNvCxnSpPr>
              <p:nvPr/>
            </p:nvCxnSpPr>
            <p:spPr>
              <a:xfrm rot="16200000" flipH="1">
                <a:off x="1001164" y="2852928"/>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A825AA5C-C582-4C0E-A34E-70E33E15A9C3}"/>
                  </a:ext>
                </a:extLst>
              </p:cNvPr>
              <p:cNvCxnSpPr/>
              <p:nvPr/>
            </p:nvCxnSpPr>
            <p:spPr>
              <a:xfrm>
                <a:off x="903997" y="2238756"/>
                <a:ext cx="0" cy="779526"/>
              </a:xfrm>
              <a:prstGeom prst="line">
                <a:avLst/>
              </a:prstGeom>
            </p:spPr>
            <p:style>
              <a:lnRef idx="2">
                <a:schemeClr val="accent1"/>
              </a:lnRef>
              <a:fillRef idx="0">
                <a:schemeClr val="accent1"/>
              </a:fillRef>
              <a:effectRef idx="1">
                <a:schemeClr val="accent1"/>
              </a:effectRef>
              <a:fontRef idx="minor">
                <a:schemeClr val="tx1"/>
              </a:fontRef>
            </p:style>
          </p:cxnSp>
          <p:cxnSp>
            <p:nvCxnSpPr>
              <p:cNvPr id="97" name="Connector: Elbow 96">
                <a:extLst>
                  <a:ext uri="{FF2B5EF4-FFF2-40B4-BE49-F238E27FC236}">
                    <a16:creationId xmlns:a16="http://schemas.microsoft.com/office/drawing/2014/main" id="{2A41350D-A1AC-4175-89D7-30D824A3BF83}"/>
                  </a:ext>
                </a:extLst>
              </p:cNvPr>
              <p:cNvCxnSpPr>
                <a:cxnSpLocks/>
              </p:cNvCxnSpPr>
              <p:nvPr/>
            </p:nvCxnSpPr>
            <p:spPr>
              <a:xfrm rot="16200000" flipH="1">
                <a:off x="1001216" y="3700272"/>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FB5A0EC9-8CEF-431F-BAB7-C4755CA10729}"/>
                  </a:ext>
                </a:extLst>
              </p:cNvPr>
              <p:cNvCxnSpPr/>
              <p:nvPr/>
            </p:nvCxnSpPr>
            <p:spPr>
              <a:xfrm>
                <a:off x="903627" y="3086100"/>
                <a:ext cx="0" cy="779526"/>
              </a:xfrm>
              <a:prstGeom prst="line">
                <a:avLst/>
              </a:prstGeom>
            </p:spPr>
            <p:style>
              <a:lnRef idx="2">
                <a:schemeClr val="accent1"/>
              </a:lnRef>
              <a:fillRef idx="0">
                <a:schemeClr val="accent1"/>
              </a:fillRef>
              <a:effectRef idx="1">
                <a:schemeClr val="accent1"/>
              </a:effectRef>
              <a:fontRef idx="minor">
                <a:schemeClr val="tx1"/>
              </a:fontRef>
            </p:style>
          </p:cxnSp>
          <p:cxnSp>
            <p:nvCxnSpPr>
              <p:cNvPr id="99" name="Connector: Elbow 98">
                <a:extLst>
                  <a:ext uri="{FF2B5EF4-FFF2-40B4-BE49-F238E27FC236}">
                    <a16:creationId xmlns:a16="http://schemas.microsoft.com/office/drawing/2014/main" id="{6D6172AB-4578-4594-AA93-4D07301B76D6}"/>
                  </a:ext>
                </a:extLst>
              </p:cNvPr>
              <p:cNvCxnSpPr>
                <a:cxnSpLocks/>
              </p:cNvCxnSpPr>
              <p:nvPr/>
            </p:nvCxnSpPr>
            <p:spPr>
              <a:xfrm rot="16200000" flipH="1">
                <a:off x="1001268" y="3843528"/>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100" name="Connector: Elbow 99">
                <a:extLst>
                  <a:ext uri="{FF2B5EF4-FFF2-40B4-BE49-F238E27FC236}">
                    <a16:creationId xmlns:a16="http://schemas.microsoft.com/office/drawing/2014/main" id="{E8DA84B0-4C1A-4555-8CC4-A85AC1D6ED74}"/>
                  </a:ext>
                </a:extLst>
              </p:cNvPr>
              <p:cNvCxnSpPr>
                <a:cxnSpLocks/>
              </p:cNvCxnSpPr>
              <p:nvPr/>
            </p:nvCxnSpPr>
            <p:spPr>
              <a:xfrm rot="16200000" flipH="1">
                <a:off x="1001268" y="3962400"/>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grpSp>
        <p:sp>
          <p:nvSpPr>
            <p:cNvPr id="83" name="TextBox 82">
              <a:extLst>
                <a:ext uri="{FF2B5EF4-FFF2-40B4-BE49-F238E27FC236}">
                  <a16:creationId xmlns:a16="http://schemas.microsoft.com/office/drawing/2014/main" id="{956DCFD8-971A-47DA-8402-D2F06C7CB46D}"/>
                </a:ext>
              </a:extLst>
            </p:cNvPr>
            <p:cNvSpPr txBox="1"/>
            <p:nvPr/>
          </p:nvSpPr>
          <p:spPr>
            <a:xfrm>
              <a:off x="1193695" y="3799332"/>
              <a:ext cx="825867" cy="246221"/>
            </a:xfrm>
            <a:prstGeom prst="rect">
              <a:avLst/>
            </a:prstGeom>
            <a:noFill/>
          </p:spPr>
          <p:txBody>
            <a:bodyPr wrap="none" rtlCol="0">
              <a:spAutoFit/>
            </a:bodyPr>
            <a:lstStyle/>
            <a:p>
              <a:r>
                <a:rPr lang="en-US" sz="1000" b="1" dirty="0">
                  <a:solidFill>
                    <a:schemeClr val="accent2"/>
                  </a:solidFill>
                  <a:effectLst>
                    <a:glow rad="63500">
                      <a:schemeClr val="accent2">
                        <a:satMod val="175000"/>
                        <a:alpha val="40000"/>
                      </a:schemeClr>
                    </a:glow>
                    <a:outerShdw blurRad="50800" dist="38100" dir="2700000" algn="tl" rotWithShape="0">
                      <a:prstClr val="black">
                        <a:alpha val="40000"/>
                      </a:prstClr>
                    </a:outerShdw>
                  </a:effectLst>
                </a:rPr>
                <a:t>Index.html*</a:t>
              </a:r>
            </a:p>
          </p:txBody>
        </p:sp>
        <p:sp>
          <p:nvSpPr>
            <p:cNvPr id="84" name="TextBox 83">
              <a:extLst>
                <a:ext uri="{FF2B5EF4-FFF2-40B4-BE49-F238E27FC236}">
                  <a16:creationId xmlns:a16="http://schemas.microsoft.com/office/drawing/2014/main" id="{B5ADBF16-1922-4766-A0CD-C05521CF7B92}"/>
                </a:ext>
              </a:extLst>
            </p:cNvPr>
            <p:cNvSpPr txBox="1"/>
            <p:nvPr/>
          </p:nvSpPr>
          <p:spPr>
            <a:xfrm>
              <a:off x="1199791" y="3951732"/>
              <a:ext cx="803425"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Page1.html</a:t>
              </a:r>
            </a:p>
          </p:txBody>
        </p:sp>
        <p:sp>
          <p:nvSpPr>
            <p:cNvPr id="85" name="TextBox 84">
              <a:extLst>
                <a:ext uri="{FF2B5EF4-FFF2-40B4-BE49-F238E27FC236}">
                  <a16:creationId xmlns:a16="http://schemas.microsoft.com/office/drawing/2014/main" id="{0AD8DF5E-52E4-4DE5-9B2B-821F29043ADE}"/>
                </a:ext>
              </a:extLst>
            </p:cNvPr>
            <p:cNvSpPr txBox="1"/>
            <p:nvPr/>
          </p:nvSpPr>
          <p:spPr>
            <a:xfrm>
              <a:off x="1196743" y="4085844"/>
              <a:ext cx="803425"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Page2.html</a:t>
              </a:r>
            </a:p>
          </p:txBody>
        </p:sp>
        <p:sp>
          <p:nvSpPr>
            <p:cNvPr id="86" name="TextBox 85">
              <a:extLst>
                <a:ext uri="{FF2B5EF4-FFF2-40B4-BE49-F238E27FC236}">
                  <a16:creationId xmlns:a16="http://schemas.microsoft.com/office/drawing/2014/main" id="{C2C46D6B-B12E-4C73-BB37-E59FAA29A808}"/>
                </a:ext>
              </a:extLst>
            </p:cNvPr>
            <p:cNvSpPr txBox="1"/>
            <p:nvPr/>
          </p:nvSpPr>
          <p:spPr>
            <a:xfrm>
              <a:off x="1746101" y="2415900"/>
              <a:ext cx="1063112"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Background.png</a:t>
              </a:r>
            </a:p>
          </p:txBody>
        </p:sp>
        <p:sp>
          <p:nvSpPr>
            <p:cNvPr id="87" name="TextBox 86">
              <a:extLst>
                <a:ext uri="{FF2B5EF4-FFF2-40B4-BE49-F238E27FC236}">
                  <a16:creationId xmlns:a16="http://schemas.microsoft.com/office/drawing/2014/main" id="{3D687AEA-1F6E-47AF-9A8F-947347C14F10}"/>
                </a:ext>
              </a:extLst>
            </p:cNvPr>
            <p:cNvSpPr txBox="1"/>
            <p:nvPr/>
          </p:nvSpPr>
          <p:spPr>
            <a:xfrm>
              <a:off x="1752197" y="2568300"/>
              <a:ext cx="671979"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Title.jpeg</a:t>
              </a:r>
            </a:p>
          </p:txBody>
        </p:sp>
        <p:sp>
          <p:nvSpPr>
            <p:cNvPr id="88" name="TextBox 87">
              <a:extLst>
                <a:ext uri="{FF2B5EF4-FFF2-40B4-BE49-F238E27FC236}">
                  <a16:creationId xmlns:a16="http://schemas.microsoft.com/office/drawing/2014/main" id="{FEA8199E-9C14-4693-B26C-4221C26B880D}"/>
                </a:ext>
              </a:extLst>
            </p:cNvPr>
            <p:cNvSpPr txBox="1"/>
            <p:nvPr/>
          </p:nvSpPr>
          <p:spPr>
            <a:xfrm>
              <a:off x="1749149" y="2702412"/>
              <a:ext cx="898003"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Cool_icon.ico</a:t>
              </a:r>
            </a:p>
          </p:txBody>
        </p:sp>
        <p:sp>
          <p:nvSpPr>
            <p:cNvPr id="89" name="TextBox 88">
              <a:extLst>
                <a:ext uri="{FF2B5EF4-FFF2-40B4-BE49-F238E27FC236}">
                  <a16:creationId xmlns:a16="http://schemas.microsoft.com/office/drawing/2014/main" id="{7A520558-D344-4F62-8EC2-F3757C5B933C}"/>
                </a:ext>
              </a:extLst>
            </p:cNvPr>
            <p:cNvSpPr txBox="1"/>
            <p:nvPr/>
          </p:nvSpPr>
          <p:spPr>
            <a:xfrm>
              <a:off x="1541885" y="2111100"/>
              <a:ext cx="577402"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Images</a:t>
              </a:r>
            </a:p>
          </p:txBody>
        </p:sp>
        <p:sp>
          <p:nvSpPr>
            <p:cNvPr id="90" name="TextBox 89">
              <a:extLst>
                <a:ext uri="{FF2B5EF4-FFF2-40B4-BE49-F238E27FC236}">
                  <a16:creationId xmlns:a16="http://schemas.microsoft.com/office/drawing/2014/main" id="{6D9F5F3C-07A0-4AFF-98D1-B9EEF343C8DC}"/>
                </a:ext>
              </a:extLst>
            </p:cNvPr>
            <p:cNvSpPr txBox="1"/>
            <p:nvPr/>
          </p:nvSpPr>
          <p:spPr>
            <a:xfrm>
              <a:off x="1547981" y="2967588"/>
              <a:ext cx="591829"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JS_CSS</a:t>
              </a:r>
            </a:p>
          </p:txBody>
        </p:sp>
        <p:sp>
          <p:nvSpPr>
            <p:cNvPr id="91" name="TextBox 90">
              <a:extLst>
                <a:ext uri="{FF2B5EF4-FFF2-40B4-BE49-F238E27FC236}">
                  <a16:creationId xmlns:a16="http://schemas.microsoft.com/office/drawing/2014/main" id="{DB0720A1-1029-486F-BA4F-B1EAE93EC169}"/>
                </a:ext>
              </a:extLst>
            </p:cNvPr>
            <p:cNvSpPr txBox="1"/>
            <p:nvPr/>
          </p:nvSpPr>
          <p:spPr>
            <a:xfrm>
              <a:off x="1724765" y="3281532"/>
              <a:ext cx="649537" cy="246221"/>
            </a:xfrm>
            <a:prstGeom prst="rect">
              <a:avLst/>
            </a:prstGeom>
            <a:noFill/>
          </p:spPr>
          <p:txBody>
            <a:bodyPr wrap="none" rtlCol="0">
              <a:spAutoFit/>
            </a:bodyPr>
            <a:lstStyle/>
            <a:p>
              <a:r>
                <a:rPr lang="en-US" sz="1000" b="1" dirty="0">
                  <a:solidFill>
                    <a:schemeClr val="accent2"/>
                  </a:solidFill>
                  <a:effectLst>
                    <a:glow rad="63500">
                      <a:schemeClr val="accent2">
                        <a:satMod val="175000"/>
                        <a:alpha val="40000"/>
                      </a:schemeClr>
                    </a:glow>
                    <a:outerShdw blurRad="50800" dist="38100" dir="2700000" algn="tl" rotWithShape="0">
                      <a:prstClr val="black">
                        <a:alpha val="40000"/>
                      </a:prstClr>
                    </a:outerShdw>
                  </a:effectLst>
                </a:rPr>
                <a:t>main.js*</a:t>
              </a:r>
            </a:p>
          </p:txBody>
        </p:sp>
        <p:sp>
          <p:nvSpPr>
            <p:cNvPr id="92" name="TextBox 91">
              <a:extLst>
                <a:ext uri="{FF2B5EF4-FFF2-40B4-BE49-F238E27FC236}">
                  <a16:creationId xmlns:a16="http://schemas.microsoft.com/office/drawing/2014/main" id="{3E00801C-129F-4848-A399-C070B72DCB63}"/>
                </a:ext>
              </a:extLst>
            </p:cNvPr>
            <p:cNvSpPr txBox="1"/>
            <p:nvPr/>
          </p:nvSpPr>
          <p:spPr>
            <a:xfrm>
              <a:off x="1730861" y="3433932"/>
              <a:ext cx="652743"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Jquery.js</a:t>
              </a:r>
            </a:p>
          </p:txBody>
        </p:sp>
        <p:sp>
          <p:nvSpPr>
            <p:cNvPr id="93" name="TextBox 92">
              <a:extLst>
                <a:ext uri="{FF2B5EF4-FFF2-40B4-BE49-F238E27FC236}">
                  <a16:creationId xmlns:a16="http://schemas.microsoft.com/office/drawing/2014/main" id="{84864C15-C7C9-44E4-938D-E1DE01E1DF19}"/>
                </a:ext>
              </a:extLst>
            </p:cNvPr>
            <p:cNvSpPr txBox="1"/>
            <p:nvPr/>
          </p:nvSpPr>
          <p:spPr>
            <a:xfrm>
              <a:off x="1725781" y="3568044"/>
              <a:ext cx="792205" cy="246221"/>
            </a:xfrm>
            <a:prstGeom prst="rect">
              <a:avLst/>
            </a:prstGeom>
            <a:noFill/>
          </p:spPr>
          <p:txBody>
            <a:bodyPr wrap="none" rtlCol="0">
              <a:spAutoFit/>
            </a:bodyPr>
            <a:lstStyle/>
            <a:p>
              <a:r>
                <a:rPr lang="en-US" sz="1000" b="1" dirty="0">
                  <a:solidFill>
                    <a:schemeClr val="accent2"/>
                  </a:solidFill>
                  <a:effectLst>
                    <a:glow rad="63500">
                      <a:schemeClr val="accent2">
                        <a:satMod val="175000"/>
                        <a:alpha val="40000"/>
                      </a:schemeClr>
                    </a:glow>
                    <a:outerShdw blurRad="50800" dist="38100" dir="2700000" algn="tl" rotWithShape="0">
                      <a:prstClr val="black">
                        <a:alpha val="40000"/>
                      </a:prstClr>
                    </a:outerShdw>
                  </a:effectLst>
                </a:rPr>
                <a:t>Styles.css*</a:t>
              </a:r>
            </a:p>
          </p:txBody>
        </p:sp>
      </p:grpSp>
      <p:grpSp>
        <p:nvGrpSpPr>
          <p:cNvPr id="1031" name="Group 1030">
            <a:extLst>
              <a:ext uri="{FF2B5EF4-FFF2-40B4-BE49-F238E27FC236}">
                <a16:creationId xmlns:a16="http://schemas.microsoft.com/office/drawing/2014/main" id="{6E61422D-6554-4816-A47F-95EE6A7A2AEF}"/>
              </a:ext>
            </a:extLst>
          </p:cNvPr>
          <p:cNvGrpSpPr/>
          <p:nvPr/>
        </p:nvGrpSpPr>
        <p:grpSpPr>
          <a:xfrm>
            <a:off x="5538216" y="1773936"/>
            <a:ext cx="2068549" cy="2728817"/>
            <a:chOff x="5538216" y="1773936"/>
            <a:chExt cx="2068549" cy="2728817"/>
          </a:xfrm>
          <a:effectLst>
            <a:outerShdw blurRad="50800" dist="38100" dir="2700000" algn="tl" rotWithShape="0">
              <a:prstClr val="black">
                <a:alpha val="40000"/>
              </a:prstClr>
            </a:outerShdw>
          </a:effectLst>
        </p:grpSpPr>
        <p:pic>
          <p:nvPicPr>
            <p:cNvPr id="108" name="Picture 107">
              <a:extLst>
                <a:ext uri="{FF2B5EF4-FFF2-40B4-BE49-F238E27FC236}">
                  <a16:creationId xmlns:a16="http://schemas.microsoft.com/office/drawing/2014/main" id="{BA793B9D-1BCC-4908-9504-B03A90FEBC9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538216" y="1773936"/>
              <a:ext cx="326136" cy="326136"/>
            </a:xfrm>
            <a:prstGeom prst="rect">
              <a:avLst/>
            </a:prstGeom>
          </p:spPr>
        </p:pic>
        <p:pic>
          <p:nvPicPr>
            <p:cNvPr id="109" name="Picture 108">
              <a:extLst>
                <a:ext uri="{FF2B5EF4-FFF2-40B4-BE49-F238E27FC236}">
                  <a16:creationId xmlns:a16="http://schemas.microsoft.com/office/drawing/2014/main" id="{CD48D3C6-43BC-4152-9D4A-4AD96DB225C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77712" y="2072640"/>
              <a:ext cx="326136" cy="326136"/>
            </a:xfrm>
            <a:prstGeom prst="rect">
              <a:avLst/>
            </a:prstGeom>
          </p:spPr>
        </p:pic>
        <p:pic>
          <p:nvPicPr>
            <p:cNvPr id="110" name="Picture 109">
              <a:extLst>
                <a:ext uri="{FF2B5EF4-FFF2-40B4-BE49-F238E27FC236}">
                  <a16:creationId xmlns:a16="http://schemas.microsoft.com/office/drawing/2014/main" id="{E0D9D7B0-A5AE-465F-8C8D-8F85A9E6CF5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83808" y="3093720"/>
              <a:ext cx="326136" cy="326136"/>
            </a:xfrm>
            <a:prstGeom prst="rect">
              <a:avLst/>
            </a:prstGeom>
          </p:spPr>
        </p:pic>
        <p:cxnSp>
          <p:nvCxnSpPr>
            <p:cNvPr id="135" name="Connector: Elbow 134">
              <a:extLst>
                <a:ext uri="{FF2B5EF4-FFF2-40B4-BE49-F238E27FC236}">
                  <a16:creationId xmlns:a16="http://schemas.microsoft.com/office/drawing/2014/main" id="{CE7A58A3-D226-4E70-B208-080D9261897F}"/>
                </a:ext>
              </a:extLst>
            </p:cNvPr>
            <p:cNvCxnSpPr>
              <a:cxnSpLocks/>
            </p:cNvCxnSpPr>
            <p:nvPr/>
          </p:nvCxnSpPr>
          <p:spPr>
            <a:xfrm rot="16200000" flipH="1">
              <a:off x="6326124" y="2301240"/>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136" name="Connector: Elbow 135">
              <a:extLst>
                <a:ext uri="{FF2B5EF4-FFF2-40B4-BE49-F238E27FC236}">
                  <a16:creationId xmlns:a16="http://schemas.microsoft.com/office/drawing/2014/main" id="{BEE63F62-184B-4FFB-BBD5-B48D5A5D7639}"/>
                </a:ext>
              </a:extLst>
            </p:cNvPr>
            <p:cNvCxnSpPr>
              <a:cxnSpLocks/>
            </p:cNvCxnSpPr>
            <p:nvPr/>
          </p:nvCxnSpPr>
          <p:spPr>
            <a:xfrm rot="16200000" flipH="1">
              <a:off x="6326176" y="2444496"/>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137" name="Connector: Elbow 136">
              <a:extLst>
                <a:ext uri="{FF2B5EF4-FFF2-40B4-BE49-F238E27FC236}">
                  <a16:creationId xmlns:a16="http://schemas.microsoft.com/office/drawing/2014/main" id="{8D548C37-9974-4FC8-9CE1-66034124443C}"/>
                </a:ext>
              </a:extLst>
            </p:cNvPr>
            <p:cNvCxnSpPr>
              <a:cxnSpLocks/>
            </p:cNvCxnSpPr>
            <p:nvPr/>
          </p:nvCxnSpPr>
          <p:spPr>
            <a:xfrm rot="16200000" flipH="1">
              <a:off x="6326124" y="2587751"/>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grpSp>
          <p:nvGrpSpPr>
            <p:cNvPr id="112" name="Group 111">
              <a:extLst>
                <a:ext uri="{FF2B5EF4-FFF2-40B4-BE49-F238E27FC236}">
                  <a16:creationId xmlns:a16="http://schemas.microsoft.com/office/drawing/2014/main" id="{18096150-9B18-4703-A232-DFF2E239BBED}"/>
                </a:ext>
              </a:extLst>
            </p:cNvPr>
            <p:cNvGrpSpPr/>
            <p:nvPr/>
          </p:nvGrpSpPr>
          <p:grpSpPr>
            <a:xfrm>
              <a:off x="6234632" y="3438144"/>
              <a:ext cx="330760" cy="419047"/>
              <a:chOff x="1437080" y="3267456"/>
              <a:chExt cx="330760" cy="419047"/>
            </a:xfrm>
          </p:grpSpPr>
          <p:cxnSp>
            <p:nvCxnSpPr>
              <p:cNvPr id="132" name="Connector: Elbow 131">
                <a:extLst>
                  <a:ext uri="{FF2B5EF4-FFF2-40B4-BE49-F238E27FC236}">
                    <a16:creationId xmlns:a16="http://schemas.microsoft.com/office/drawing/2014/main" id="{C49B120C-19BB-4490-AE03-8DDC6DC1E1BB}"/>
                  </a:ext>
                </a:extLst>
              </p:cNvPr>
              <p:cNvCxnSpPr>
                <a:cxnSpLocks/>
              </p:cNvCxnSpPr>
              <p:nvPr/>
            </p:nvCxnSpPr>
            <p:spPr>
              <a:xfrm rot="16200000" flipH="1">
                <a:off x="1534668" y="3169920"/>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133" name="Connector: Elbow 132">
                <a:extLst>
                  <a:ext uri="{FF2B5EF4-FFF2-40B4-BE49-F238E27FC236}">
                    <a16:creationId xmlns:a16="http://schemas.microsoft.com/office/drawing/2014/main" id="{6C0987D2-4093-4D3A-9357-8091D0643F0F}"/>
                  </a:ext>
                </a:extLst>
              </p:cNvPr>
              <p:cNvCxnSpPr>
                <a:cxnSpLocks/>
              </p:cNvCxnSpPr>
              <p:nvPr/>
            </p:nvCxnSpPr>
            <p:spPr>
              <a:xfrm rot="16200000" flipH="1">
                <a:off x="1534616" y="3311600"/>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134" name="Connector: Elbow 133">
                <a:extLst>
                  <a:ext uri="{FF2B5EF4-FFF2-40B4-BE49-F238E27FC236}">
                    <a16:creationId xmlns:a16="http://schemas.microsoft.com/office/drawing/2014/main" id="{A82CBD9E-E9C1-4017-ADCC-80D17D7F8913}"/>
                  </a:ext>
                </a:extLst>
              </p:cNvPr>
              <p:cNvCxnSpPr>
                <a:cxnSpLocks/>
              </p:cNvCxnSpPr>
              <p:nvPr/>
            </p:nvCxnSpPr>
            <p:spPr>
              <a:xfrm rot="16200000" flipH="1">
                <a:off x="1534668" y="3453331"/>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grpSp>
        <p:cxnSp>
          <p:nvCxnSpPr>
            <p:cNvPr id="125" name="Connector: Elbow 124">
              <a:extLst>
                <a:ext uri="{FF2B5EF4-FFF2-40B4-BE49-F238E27FC236}">
                  <a16:creationId xmlns:a16="http://schemas.microsoft.com/office/drawing/2014/main" id="{90939209-7BE0-4CE8-96DD-BE1187564AF2}"/>
                </a:ext>
              </a:extLst>
            </p:cNvPr>
            <p:cNvCxnSpPr>
              <a:cxnSpLocks/>
            </p:cNvCxnSpPr>
            <p:nvPr/>
          </p:nvCxnSpPr>
          <p:spPr>
            <a:xfrm rot="16200000" flipH="1">
              <a:off x="5795876" y="2002536"/>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126" name="Connector: Elbow 125">
              <a:extLst>
                <a:ext uri="{FF2B5EF4-FFF2-40B4-BE49-F238E27FC236}">
                  <a16:creationId xmlns:a16="http://schemas.microsoft.com/office/drawing/2014/main" id="{442D0CBF-6AC0-44EE-8241-E839E3EBC9FA}"/>
                </a:ext>
              </a:extLst>
            </p:cNvPr>
            <p:cNvCxnSpPr>
              <a:cxnSpLocks/>
            </p:cNvCxnSpPr>
            <p:nvPr/>
          </p:nvCxnSpPr>
          <p:spPr>
            <a:xfrm rot="16200000" flipH="1">
              <a:off x="5795772" y="3023616"/>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7E1FD0FE-CF8A-4C05-B7E8-01FA043BF41A}"/>
                </a:ext>
              </a:extLst>
            </p:cNvPr>
            <p:cNvCxnSpPr>
              <a:cxnSpLocks/>
            </p:cNvCxnSpPr>
            <p:nvPr/>
          </p:nvCxnSpPr>
          <p:spPr>
            <a:xfrm>
              <a:off x="5698183" y="2235708"/>
              <a:ext cx="1" cy="953261"/>
            </a:xfrm>
            <a:prstGeom prst="line">
              <a:avLst/>
            </a:prstGeom>
          </p:spPr>
          <p:style>
            <a:lnRef idx="2">
              <a:schemeClr val="accent1"/>
            </a:lnRef>
            <a:fillRef idx="0">
              <a:schemeClr val="accent1"/>
            </a:fillRef>
            <a:effectRef idx="1">
              <a:schemeClr val="accent1"/>
            </a:effectRef>
            <a:fontRef idx="minor">
              <a:schemeClr val="tx1"/>
            </a:fontRef>
          </p:style>
        </p:cxnSp>
        <p:cxnSp>
          <p:nvCxnSpPr>
            <p:cNvPr id="128" name="Connector: Elbow 127">
              <a:extLst>
                <a:ext uri="{FF2B5EF4-FFF2-40B4-BE49-F238E27FC236}">
                  <a16:creationId xmlns:a16="http://schemas.microsoft.com/office/drawing/2014/main" id="{9F196359-44F4-4099-A6EF-3A9A1EE7F967}"/>
                </a:ext>
              </a:extLst>
            </p:cNvPr>
            <p:cNvCxnSpPr>
              <a:cxnSpLocks/>
            </p:cNvCxnSpPr>
            <p:nvPr/>
          </p:nvCxnSpPr>
          <p:spPr>
            <a:xfrm rot="16200000" flipH="1">
              <a:off x="5795824" y="3874060"/>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172378EF-17C2-419F-9E72-611C2CCEDB26}"/>
                </a:ext>
              </a:extLst>
            </p:cNvPr>
            <p:cNvCxnSpPr/>
            <p:nvPr/>
          </p:nvCxnSpPr>
          <p:spPr>
            <a:xfrm>
              <a:off x="5698235" y="3256788"/>
              <a:ext cx="0" cy="779526"/>
            </a:xfrm>
            <a:prstGeom prst="line">
              <a:avLst/>
            </a:prstGeom>
          </p:spPr>
          <p:style>
            <a:lnRef idx="2">
              <a:schemeClr val="accent1"/>
            </a:lnRef>
            <a:fillRef idx="0">
              <a:schemeClr val="accent1"/>
            </a:fillRef>
            <a:effectRef idx="1">
              <a:schemeClr val="accent1"/>
            </a:effectRef>
            <a:fontRef idx="minor">
              <a:schemeClr val="tx1"/>
            </a:fontRef>
          </p:style>
        </p:cxnSp>
        <p:cxnSp>
          <p:nvCxnSpPr>
            <p:cNvPr id="130" name="Connector: Elbow 129">
              <a:extLst>
                <a:ext uri="{FF2B5EF4-FFF2-40B4-BE49-F238E27FC236}">
                  <a16:creationId xmlns:a16="http://schemas.microsoft.com/office/drawing/2014/main" id="{BAF52BE3-773F-4ADE-9FA0-C5233744945F}"/>
                </a:ext>
              </a:extLst>
            </p:cNvPr>
            <p:cNvCxnSpPr>
              <a:cxnSpLocks/>
            </p:cNvCxnSpPr>
            <p:nvPr/>
          </p:nvCxnSpPr>
          <p:spPr>
            <a:xfrm rot="16200000" flipH="1">
              <a:off x="5795454" y="4014216"/>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131" name="Connector: Elbow 130">
              <a:extLst>
                <a:ext uri="{FF2B5EF4-FFF2-40B4-BE49-F238E27FC236}">
                  <a16:creationId xmlns:a16="http://schemas.microsoft.com/office/drawing/2014/main" id="{99C18FAB-1465-40CC-85F8-F454F0877BF5}"/>
                </a:ext>
              </a:extLst>
            </p:cNvPr>
            <p:cNvCxnSpPr>
              <a:cxnSpLocks/>
            </p:cNvCxnSpPr>
            <p:nvPr/>
          </p:nvCxnSpPr>
          <p:spPr>
            <a:xfrm rot="16200000" flipH="1">
              <a:off x="5795454" y="4133088"/>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sp>
          <p:nvSpPr>
            <p:cNvPr id="114" name="TextBox 113">
              <a:extLst>
                <a:ext uri="{FF2B5EF4-FFF2-40B4-BE49-F238E27FC236}">
                  <a16:creationId xmlns:a16="http://schemas.microsoft.com/office/drawing/2014/main" id="{F29ADB9F-501B-4E1C-AF86-4C70E794A505}"/>
                </a:ext>
              </a:extLst>
            </p:cNvPr>
            <p:cNvSpPr txBox="1"/>
            <p:nvPr/>
          </p:nvSpPr>
          <p:spPr>
            <a:xfrm>
              <a:off x="5991247" y="3970020"/>
              <a:ext cx="825867" cy="246221"/>
            </a:xfrm>
            <a:prstGeom prst="rect">
              <a:avLst/>
            </a:prstGeom>
            <a:noFill/>
          </p:spPr>
          <p:txBody>
            <a:bodyPr wrap="none" rtlCol="0">
              <a:spAutoFit/>
            </a:bodyPr>
            <a:lstStyle/>
            <a:p>
              <a:r>
                <a:rPr lang="en-US" sz="1000" b="1" dirty="0">
                  <a:solidFill>
                    <a:schemeClr val="accent2"/>
                  </a:solidFill>
                  <a:effectLst>
                    <a:outerShdw blurRad="50800" dist="38100" dir="2700000" algn="tl" rotWithShape="0">
                      <a:prstClr val="black">
                        <a:alpha val="40000"/>
                      </a:prstClr>
                    </a:outerShdw>
                  </a:effectLst>
                </a:rPr>
                <a:t>Index.html*</a:t>
              </a:r>
            </a:p>
          </p:txBody>
        </p:sp>
        <p:sp>
          <p:nvSpPr>
            <p:cNvPr id="115" name="TextBox 114">
              <a:extLst>
                <a:ext uri="{FF2B5EF4-FFF2-40B4-BE49-F238E27FC236}">
                  <a16:creationId xmlns:a16="http://schemas.microsoft.com/office/drawing/2014/main" id="{F3358E16-2C85-4224-AF7F-683D727FC16D}"/>
                </a:ext>
              </a:extLst>
            </p:cNvPr>
            <p:cNvSpPr txBox="1"/>
            <p:nvPr/>
          </p:nvSpPr>
          <p:spPr>
            <a:xfrm>
              <a:off x="5997343" y="4122420"/>
              <a:ext cx="803425"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Page1.html</a:t>
              </a:r>
            </a:p>
          </p:txBody>
        </p:sp>
        <p:sp>
          <p:nvSpPr>
            <p:cNvPr id="116" name="TextBox 115">
              <a:extLst>
                <a:ext uri="{FF2B5EF4-FFF2-40B4-BE49-F238E27FC236}">
                  <a16:creationId xmlns:a16="http://schemas.microsoft.com/office/drawing/2014/main" id="{FDA0FA84-8F99-4DC7-8FF5-8FF1D6B63E6B}"/>
                </a:ext>
              </a:extLst>
            </p:cNvPr>
            <p:cNvSpPr txBox="1"/>
            <p:nvPr/>
          </p:nvSpPr>
          <p:spPr>
            <a:xfrm>
              <a:off x="5994295" y="4256532"/>
              <a:ext cx="803425"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Page2.html</a:t>
              </a:r>
            </a:p>
          </p:txBody>
        </p:sp>
        <p:sp>
          <p:nvSpPr>
            <p:cNvPr id="117" name="TextBox 116">
              <a:extLst>
                <a:ext uri="{FF2B5EF4-FFF2-40B4-BE49-F238E27FC236}">
                  <a16:creationId xmlns:a16="http://schemas.microsoft.com/office/drawing/2014/main" id="{2DEF6E50-E40D-45CC-9A25-A3ACB0E30B9D}"/>
                </a:ext>
              </a:extLst>
            </p:cNvPr>
            <p:cNvSpPr txBox="1"/>
            <p:nvPr/>
          </p:nvSpPr>
          <p:spPr>
            <a:xfrm>
              <a:off x="6543653" y="2412852"/>
              <a:ext cx="1063112"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Background.png</a:t>
              </a:r>
            </a:p>
          </p:txBody>
        </p:sp>
        <p:sp>
          <p:nvSpPr>
            <p:cNvPr id="118" name="TextBox 117">
              <a:extLst>
                <a:ext uri="{FF2B5EF4-FFF2-40B4-BE49-F238E27FC236}">
                  <a16:creationId xmlns:a16="http://schemas.microsoft.com/office/drawing/2014/main" id="{AEAEC647-F851-4A4F-B13F-D993C7381D5B}"/>
                </a:ext>
              </a:extLst>
            </p:cNvPr>
            <p:cNvSpPr txBox="1"/>
            <p:nvPr/>
          </p:nvSpPr>
          <p:spPr>
            <a:xfrm>
              <a:off x="6549749" y="2565252"/>
              <a:ext cx="671979"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Title.jpeg</a:t>
              </a:r>
            </a:p>
          </p:txBody>
        </p:sp>
        <p:sp>
          <p:nvSpPr>
            <p:cNvPr id="119" name="TextBox 118">
              <a:extLst>
                <a:ext uri="{FF2B5EF4-FFF2-40B4-BE49-F238E27FC236}">
                  <a16:creationId xmlns:a16="http://schemas.microsoft.com/office/drawing/2014/main" id="{6ED0A2BC-D19B-4E4C-B0F3-F5523A072D0F}"/>
                </a:ext>
              </a:extLst>
            </p:cNvPr>
            <p:cNvSpPr txBox="1"/>
            <p:nvPr/>
          </p:nvSpPr>
          <p:spPr>
            <a:xfrm>
              <a:off x="6546701" y="2699364"/>
              <a:ext cx="898003"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Cool_icon.ico</a:t>
              </a:r>
            </a:p>
          </p:txBody>
        </p:sp>
        <p:sp>
          <p:nvSpPr>
            <p:cNvPr id="120" name="TextBox 119">
              <a:extLst>
                <a:ext uri="{FF2B5EF4-FFF2-40B4-BE49-F238E27FC236}">
                  <a16:creationId xmlns:a16="http://schemas.microsoft.com/office/drawing/2014/main" id="{BF029BD9-58A8-4927-B1B8-CBE28831C9F7}"/>
                </a:ext>
              </a:extLst>
            </p:cNvPr>
            <p:cNvSpPr txBox="1"/>
            <p:nvPr/>
          </p:nvSpPr>
          <p:spPr>
            <a:xfrm>
              <a:off x="6339437" y="2108052"/>
              <a:ext cx="577402"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Images</a:t>
              </a:r>
            </a:p>
          </p:txBody>
        </p:sp>
        <p:sp>
          <p:nvSpPr>
            <p:cNvPr id="121" name="TextBox 120">
              <a:extLst>
                <a:ext uri="{FF2B5EF4-FFF2-40B4-BE49-F238E27FC236}">
                  <a16:creationId xmlns:a16="http://schemas.microsoft.com/office/drawing/2014/main" id="{06C9B643-C987-4F05-9234-2A8A1E4AA7BE}"/>
                </a:ext>
              </a:extLst>
            </p:cNvPr>
            <p:cNvSpPr txBox="1"/>
            <p:nvPr/>
          </p:nvSpPr>
          <p:spPr>
            <a:xfrm>
              <a:off x="6345533" y="3138276"/>
              <a:ext cx="591829"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JS_CSS</a:t>
              </a:r>
            </a:p>
          </p:txBody>
        </p:sp>
        <p:sp>
          <p:nvSpPr>
            <p:cNvPr id="122" name="TextBox 121">
              <a:extLst>
                <a:ext uri="{FF2B5EF4-FFF2-40B4-BE49-F238E27FC236}">
                  <a16:creationId xmlns:a16="http://schemas.microsoft.com/office/drawing/2014/main" id="{BBFE54E2-BE6E-4E53-84A9-009048CCE11D}"/>
                </a:ext>
              </a:extLst>
            </p:cNvPr>
            <p:cNvSpPr txBox="1"/>
            <p:nvPr/>
          </p:nvSpPr>
          <p:spPr>
            <a:xfrm>
              <a:off x="6522317" y="3452220"/>
              <a:ext cx="649537" cy="246221"/>
            </a:xfrm>
            <a:prstGeom prst="rect">
              <a:avLst/>
            </a:prstGeom>
            <a:noFill/>
          </p:spPr>
          <p:txBody>
            <a:bodyPr wrap="none" rtlCol="0">
              <a:spAutoFit/>
            </a:bodyPr>
            <a:lstStyle/>
            <a:p>
              <a:r>
                <a:rPr lang="en-US" sz="1000" b="1" dirty="0">
                  <a:solidFill>
                    <a:schemeClr val="accent2"/>
                  </a:solidFill>
                  <a:effectLst>
                    <a:outerShdw blurRad="50800" dist="38100" dir="2700000" algn="tl" rotWithShape="0">
                      <a:prstClr val="black">
                        <a:alpha val="40000"/>
                      </a:prstClr>
                    </a:outerShdw>
                  </a:effectLst>
                </a:rPr>
                <a:t>main.js*</a:t>
              </a:r>
            </a:p>
          </p:txBody>
        </p:sp>
        <p:sp>
          <p:nvSpPr>
            <p:cNvPr id="123" name="TextBox 122">
              <a:extLst>
                <a:ext uri="{FF2B5EF4-FFF2-40B4-BE49-F238E27FC236}">
                  <a16:creationId xmlns:a16="http://schemas.microsoft.com/office/drawing/2014/main" id="{1C0990A2-EB42-4CE7-83A0-2AD5C3B49285}"/>
                </a:ext>
              </a:extLst>
            </p:cNvPr>
            <p:cNvSpPr txBox="1"/>
            <p:nvPr/>
          </p:nvSpPr>
          <p:spPr>
            <a:xfrm>
              <a:off x="6528413" y="3604620"/>
              <a:ext cx="652743"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Jquery.js</a:t>
              </a:r>
            </a:p>
          </p:txBody>
        </p:sp>
        <p:sp>
          <p:nvSpPr>
            <p:cNvPr id="124" name="TextBox 123">
              <a:extLst>
                <a:ext uri="{FF2B5EF4-FFF2-40B4-BE49-F238E27FC236}">
                  <a16:creationId xmlns:a16="http://schemas.microsoft.com/office/drawing/2014/main" id="{792065B9-E827-4E72-B7C8-63E4F052FB38}"/>
                </a:ext>
              </a:extLst>
            </p:cNvPr>
            <p:cNvSpPr txBox="1"/>
            <p:nvPr/>
          </p:nvSpPr>
          <p:spPr>
            <a:xfrm>
              <a:off x="6523333" y="3738732"/>
              <a:ext cx="792205" cy="246221"/>
            </a:xfrm>
            <a:prstGeom prst="rect">
              <a:avLst/>
            </a:prstGeom>
            <a:noFill/>
          </p:spPr>
          <p:txBody>
            <a:bodyPr wrap="none" rtlCol="0">
              <a:spAutoFit/>
            </a:bodyPr>
            <a:lstStyle/>
            <a:p>
              <a:r>
                <a:rPr lang="en-US" sz="1000" b="1" dirty="0">
                  <a:solidFill>
                    <a:schemeClr val="accent2"/>
                  </a:solidFill>
                  <a:effectLst>
                    <a:outerShdw blurRad="50800" dist="38100" dir="2700000" algn="tl" rotWithShape="0">
                      <a:prstClr val="black">
                        <a:alpha val="40000"/>
                      </a:prstClr>
                    </a:outerShdw>
                  </a:effectLst>
                </a:rPr>
                <a:t>Styles.css*</a:t>
              </a:r>
            </a:p>
          </p:txBody>
        </p:sp>
        <p:cxnSp>
          <p:nvCxnSpPr>
            <p:cNvPr id="172" name="Connector: Elbow 171">
              <a:extLst>
                <a:ext uri="{FF2B5EF4-FFF2-40B4-BE49-F238E27FC236}">
                  <a16:creationId xmlns:a16="http://schemas.microsoft.com/office/drawing/2014/main" id="{76C8EF60-1133-433E-BA37-E133FAC44A1D}"/>
                </a:ext>
              </a:extLst>
            </p:cNvPr>
            <p:cNvCxnSpPr>
              <a:cxnSpLocks/>
            </p:cNvCxnSpPr>
            <p:nvPr/>
          </p:nvCxnSpPr>
          <p:spPr>
            <a:xfrm rot="16200000" flipH="1">
              <a:off x="6326176" y="2727907"/>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sp>
          <p:nvSpPr>
            <p:cNvPr id="173" name="TextBox 172">
              <a:extLst>
                <a:ext uri="{FF2B5EF4-FFF2-40B4-BE49-F238E27FC236}">
                  <a16:creationId xmlns:a16="http://schemas.microsoft.com/office/drawing/2014/main" id="{3A762DCD-45E2-4601-AB60-50228CD6CAF0}"/>
                </a:ext>
              </a:extLst>
            </p:cNvPr>
            <p:cNvSpPr txBox="1"/>
            <p:nvPr/>
          </p:nvSpPr>
          <p:spPr>
            <a:xfrm>
              <a:off x="6543653" y="2842620"/>
              <a:ext cx="843501" cy="246221"/>
            </a:xfrm>
            <a:prstGeom prst="rect">
              <a:avLst/>
            </a:prstGeom>
            <a:noFill/>
          </p:spPr>
          <p:txBody>
            <a:bodyPr wrap="none" rtlCol="0">
              <a:spAutoFit/>
            </a:bodyPr>
            <a:lstStyle/>
            <a:p>
              <a:r>
                <a:rPr lang="en-US" sz="1000" b="1" dirty="0">
                  <a:solidFill>
                    <a:schemeClr val="accent4"/>
                  </a:solidFill>
                  <a:effectLst>
                    <a:glow rad="63500">
                      <a:schemeClr val="accent4">
                        <a:satMod val="175000"/>
                        <a:alpha val="40000"/>
                      </a:schemeClr>
                    </a:glow>
                    <a:outerShdw blurRad="50800" dist="38100" dir="2700000" algn="tl" rotWithShape="0">
                      <a:prstClr val="black">
                        <a:alpha val="40000"/>
                      </a:prstClr>
                    </a:outerShdw>
                  </a:effectLst>
                </a:rPr>
                <a:t>Banner.jpg*</a:t>
              </a:r>
            </a:p>
          </p:txBody>
        </p:sp>
      </p:grpSp>
      <p:grpSp>
        <p:nvGrpSpPr>
          <p:cNvPr id="175" name="Group 174">
            <a:extLst>
              <a:ext uri="{FF2B5EF4-FFF2-40B4-BE49-F238E27FC236}">
                <a16:creationId xmlns:a16="http://schemas.microsoft.com/office/drawing/2014/main" id="{32B29475-C8ED-429B-8A1B-067733D389D2}"/>
              </a:ext>
            </a:extLst>
          </p:cNvPr>
          <p:cNvGrpSpPr/>
          <p:nvPr/>
        </p:nvGrpSpPr>
        <p:grpSpPr>
          <a:xfrm>
            <a:off x="7848600" y="1780032"/>
            <a:ext cx="2068549" cy="2442305"/>
            <a:chOff x="5538216" y="1773936"/>
            <a:chExt cx="2068549" cy="2442305"/>
          </a:xfrm>
          <a:effectLst>
            <a:outerShdw blurRad="50800" dist="38100" dir="2700000" algn="tl" rotWithShape="0">
              <a:prstClr val="black">
                <a:alpha val="40000"/>
              </a:prstClr>
            </a:outerShdw>
          </a:effectLst>
        </p:grpSpPr>
        <p:pic>
          <p:nvPicPr>
            <p:cNvPr id="176" name="Picture 175">
              <a:extLst>
                <a:ext uri="{FF2B5EF4-FFF2-40B4-BE49-F238E27FC236}">
                  <a16:creationId xmlns:a16="http://schemas.microsoft.com/office/drawing/2014/main" id="{9DFE4D6D-CFAA-4433-8DC4-C9C68229EDB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538216" y="1773936"/>
              <a:ext cx="326136" cy="326136"/>
            </a:xfrm>
            <a:prstGeom prst="rect">
              <a:avLst/>
            </a:prstGeom>
          </p:spPr>
        </p:pic>
        <p:pic>
          <p:nvPicPr>
            <p:cNvPr id="177" name="Picture 176">
              <a:extLst>
                <a:ext uri="{FF2B5EF4-FFF2-40B4-BE49-F238E27FC236}">
                  <a16:creationId xmlns:a16="http://schemas.microsoft.com/office/drawing/2014/main" id="{CFAFBC13-C661-447F-8096-A953E59AE19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77712" y="2072640"/>
              <a:ext cx="326136" cy="326136"/>
            </a:xfrm>
            <a:prstGeom prst="rect">
              <a:avLst/>
            </a:prstGeom>
          </p:spPr>
        </p:pic>
        <p:pic>
          <p:nvPicPr>
            <p:cNvPr id="178" name="Picture 177">
              <a:extLst>
                <a:ext uri="{FF2B5EF4-FFF2-40B4-BE49-F238E27FC236}">
                  <a16:creationId xmlns:a16="http://schemas.microsoft.com/office/drawing/2014/main" id="{6DBBB8CD-CF37-402A-AA8D-43343B98E77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83808" y="3093720"/>
              <a:ext cx="326136" cy="326136"/>
            </a:xfrm>
            <a:prstGeom prst="rect">
              <a:avLst/>
            </a:prstGeom>
          </p:spPr>
        </p:pic>
        <p:cxnSp>
          <p:nvCxnSpPr>
            <p:cNvPr id="179" name="Connector: Elbow 178">
              <a:extLst>
                <a:ext uri="{FF2B5EF4-FFF2-40B4-BE49-F238E27FC236}">
                  <a16:creationId xmlns:a16="http://schemas.microsoft.com/office/drawing/2014/main" id="{294DBD56-EEB3-4E99-827D-17579ACD27BF}"/>
                </a:ext>
              </a:extLst>
            </p:cNvPr>
            <p:cNvCxnSpPr>
              <a:cxnSpLocks/>
            </p:cNvCxnSpPr>
            <p:nvPr/>
          </p:nvCxnSpPr>
          <p:spPr>
            <a:xfrm rot="16200000" flipH="1">
              <a:off x="6326124" y="2301240"/>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180" name="Connector: Elbow 179">
              <a:extLst>
                <a:ext uri="{FF2B5EF4-FFF2-40B4-BE49-F238E27FC236}">
                  <a16:creationId xmlns:a16="http://schemas.microsoft.com/office/drawing/2014/main" id="{ED82B27B-D90D-4EC0-BCCE-72447C24F3B8}"/>
                </a:ext>
              </a:extLst>
            </p:cNvPr>
            <p:cNvCxnSpPr>
              <a:cxnSpLocks/>
            </p:cNvCxnSpPr>
            <p:nvPr/>
          </p:nvCxnSpPr>
          <p:spPr>
            <a:xfrm rot="16200000" flipH="1">
              <a:off x="6326176" y="2444496"/>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181" name="Connector: Elbow 180">
              <a:extLst>
                <a:ext uri="{FF2B5EF4-FFF2-40B4-BE49-F238E27FC236}">
                  <a16:creationId xmlns:a16="http://schemas.microsoft.com/office/drawing/2014/main" id="{6D573F2B-AFD3-44D3-9027-F9654301A136}"/>
                </a:ext>
              </a:extLst>
            </p:cNvPr>
            <p:cNvCxnSpPr>
              <a:cxnSpLocks/>
            </p:cNvCxnSpPr>
            <p:nvPr/>
          </p:nvCxnSpPr>
          <p:spPr>
            <a:xfrm rot="16200000" flipH="1">
              <a:off x="6326124" y="2587751"/>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grpSp>
          <p:nvGrpSpPr>
            <p:cNvPr id="182" name="Group 181">
              <a:extLst>
                <a:ext uri="{FF2B5EF4-FFF2-40B4-BE49-F238E27FC236}">
                  <a16:creationId xmlns:a16="http://schemas.microsoft.com/office/drawing/2014/main" id="{1AA65E65-67A4-4EA4-8E25-F95E2D17CBA7}"/>
                </a:ext>
              </a:extLst>
            </p:cNvPr>
            <p:cNvGrpSpPr/>
            <p:nvPr/>
          </p:nvGrpSpPr>
          <p:grpSpPr>
            <a:xfrm>
              <a:off x="6234632" y="3438144"/>
              <a:ext cx="330760" cy="419047"/>
              <a:chOff x="1437080" y="3267456"/>
              <a:chExt cx="330760" cy="419047"/>
            </a:xfrm>
          </p:grpSpPr>
          <p:cxnSp>
            <p:nvCxnSpPr>
              <p:cNvPr id="203" name="Connector: Elbow 202">
                <a:extLst>
                  <a:ext uri="{FF2B5EF4-FFF2-40B4-BE49-F238E27FC236}">
                    <a16:creationId xmlns:a16="http://schemas.microsoft.com/office/drawing/2014/main" id="{980A9C3E-9753-43E7-AA48-BD5042EB4726}"/>
                  </a:ext>
                </a:extLst>
              </p:cNvPr>
              <p:cNvCxnSpPr>
                <a:cxnSpLocks/>
              </p:cNvCxnSpPr>
              <p:nvPr/>
            </p:nvCxnSpPr>
            <p:spPr>
              <a:xfrm rot="16200000" flipH="1">
                <a:off x="1534668" y="3169920"/>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204" name="Connector: Elbow 203">
                <a:extLst>
                  <a:ext uri="{FF2B5EF4-FFF2-40B4-BE49-F238E27FC236}">
                    <a16:creationId xmlns:a16="http://schemas.microsoft.com/office/drawing/2014/main" id="{115F52D1-CAB1-481E-8C4F-81D7280B1F71}"/>
                  </a:ext>
                </a:extLst>
              </p:cNvPr>
              <p:cNvCxnSpPr>
                <a:cxnSpLocks/>
              </p:cNvCxnSpPr>
              <p:nvPr/>
            </p:nvCxnSpPr>
            <p:spPr>
              <a:xfrm rot="16200000" flipH="1">
                <a:off x="1534616" y="3311600"/>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205" name="Connector: Elbow 204">
                <a:extLst>
                  <a:ext uri="{FF2B5EF4-FFF2-40B4-BE49-F238E27FC236}">
                    <a16:creationId xmlns:a16="http://schemas.microsoft.com/office/drawing/2014/main" id="{267D0972-2636-408B-8EE0-200E813E9CB9}"/>
                  </a:ext>
                </a:extLst>
              </p:cNvPr>
              <p:cNvCxnSpPr>
                <a:cxnSpLocks/>
              </p:cNvCxnSpPr>
              <p:nvPr/>
            </p:nvCxnSpPr>
            <p:spPr>
              <a:xfrm rot="16200000" flipH="1">
                <a:off x="1534668" y="3453331"/>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grpSp>
        <p:cxnSp>
          <p:nvCxnSpPr>
            <p:cNvPr id="183" name="Connector: Elbow 182">
              <a:extLst>
                <a:ext uri="{FF2B5EF4-FFF2-40B4-BE49-F238E27FC236}">
                  <a16:creationId xmlns:a16="http://schemas.microsoft.com/office/drawing/2014/main" id="{D127F7E9-8766-4A3F-B6E5-70D684DEF2B4}"/>
                </a:ext>
              </a:extLst>
            </p:cNvPr>
            <p:cNvCxnSpPr>
              <a:cxnSpLocks/>
            </p:cNvCxnSpPr>
            <p:nvPr/>
          </p:nvCxnSpPr>
          <p:spPr>
            <a:xfrm rot="16200000" flipH="1">
              <a:off x="5798820" y="2002536"/>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184" name="Connector: Elbow 183">
              <a:extLst>
                <a:ext uri="{FF2B5EF4-FFF2-40B4-BE49-F238E27FC236}">
                  <a16:creationId xmlns:a16="http://schemas.microsoft.com/office/drawing/2014/main" id="{EF93AAA5-76CA-42B6-AA04-FD4072941E25}"/>
                </a:ext>
              </a:extLst>
            </p:cNvPr>
            <p:cNvCxnSpPr>
              <a:cxnSpLocks/>
            </p:cNvCxnSpPr>
            <p:nvPr/>
          </p:nvCxnSpPr>
          <p:spPr>
            <a:xfrm rot="16200000" flipH="1">
              <a:off x="5798872" y="3023616"/>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0CB88974-007F-47D9-A334-6926AA42F337}"/>
                </a:ext>
              </a:extLst>
            </p:cNvPr>
            <p:cNvCxnSpPr>
              <a:cxnSpLocks/>
            </p:cNvCxnSpPr>
            <p:nvPr/>
          </p:nvCxnSpPr>
          <p:spPr>
            <a:xfrm>
              <a:off x="5701283" y="2235708"/>
              <a:ext cx="1" cy="953261"/>
            </a:xfrm>
            <a:prstGeom prst="line">
              <a:avLst/>
            </a:prstGeom>
          </p:spPr>
          <p:style>
            <a:lnRef idx="2">
              <a:schemeClr val="accent1"/>
            </a:lnRef>
            <a:fillRef idx="0">
              <a:schemeClr val="accent1"/>
            </a:fillRef>
            <a:effectRef idx="1">
              <a:schemeClr val="accent1"/>
            </a:effectRef>
            <a:fontRef idx="minor">
              <a:schemeClr val="tx1"/>
            </a:fontRef>
          </p:style>
        </p:cxnSp>
        <p:cxnSp>
          <p:nvCxnSpPr>
            <p:cNvPr id="186" name="Connector: Elbow 185">
              <a:extLst>
                <a:ext uri="{FF2B5EF4-FFF2-40B4-BE49-F238E27FC236}">
                  <a16:creationId xmlns:a16="http://schemas.microsoft.com/office/drawing/2014/main" id="{996EDEFC-5538-4EEF-903C-4EF5DD8453A9}"/>
                </a:ext>
              </a:extLst>
            </p:cNvPr>
            <p:cNvCxnSpPr>
              <a:cxnSpLocks/>
            </p:cNvCxnSpPr>
            <p:nvPr/>
          </p:nvCxnSpPr>
          <p:spPr>
            <a:xfrm rot="16200000" flipH="1">
              <a:off x="5798924" y="3870960"/>
              <a:ext cx="135636" cy="330708"/>
            </a:xfrm>
            <a:prstGeom prst="bentConnector2">
              <a:avLst/>
            </a:prstGeom>
            <a:effectLst>
              <a:glow rad="635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187" name="Straight Connector 186">
              <a:extLst>
                <a:ext uri="{FF2B5EF4-FFF2-40B4-BE49-F238E27FC236}">
                  <a16:creationId xmlns:a16="http://schemas.microsoft.com/office/drawing/2014/main" id="{BC06DD7C-4C40-4D59-9007-1C192940693E}"/>
                </a:ext>
              </a:extLst>
            </p:cNvPr>
            <p:cNvCxnSpPr/>
            <p:nvPr/>
          </p:nvCxnSpPr>
          <p:spPr>
            <a:xfrm>
              <a:off x="5701335" y="3256788"/>
              <a:ext cx="0" cy="779526"/>
            </a:xfrm>
            <a:prstGeom prst="line">
              <a:avLst/>
            </a:prstGeom>
          </p:spPr>
          <p:style>
            <a:lnRef idx="2">
              <a:schemeClr val="accent1"/>
            </a:lnRef>
            <a:fillRef idx="0">
              <a:schemeClr val="accent1"/>
            </a:fillRef>
            <a:effectRef idx="1">
              <a:schemeClr val="accent1"/>
            </a:effectRef>
            <a:fontRef idx="minor">
              <a:schemeClr val="tx1"/>
            </a:fontRef>
          </p:style>
        </p:cxnSp>
        <p:sp>
          <p:nvSpPr>
            <p:cNvPr id="190" name="TextBox 189">
              <a:extLst>
                <a:ext uri="{FF2B5EF4-FFF2-40B4-BE49-F238E27FC236}">
                  <a16:creationId xmlns:a16="http://schemas.microsoft.com/office/drawing/2014/main" id="{6721B36C-107B-43DE-9F63-1611ED0B2775}"/>
                </a:ext>
              </a:extLst>
            </p:cNvPr>
            <p:cNvSpPr txBox="1"/>
            <p:nvPr/>
          </p:nvSpPr>
          <p:spPr>
            <a:xfrm>
              <a:off x="5991247" y="3970020"/>
              <a:ext cx="825867" cy="246221"/>
            </a:xfrm>
            <a:prstGeom prst="rect">
              <a:avLst/>
            </a:prstGeom>
            <a:noFill/>
          </p:spPr>
          <p:txBody>
            <a:bodyPr wrap="none" rtlCol="0">
              <a:spAutoFit/>
            </a:bodyPr>
            <a:lstStyle/>
            <a:p>
              <a:r>
                <a:rPr lang="en-US" sz="1000" b="1" dirty="0">
                  <a:solidFill>
                    <a:schemeClr val="accent2"/>
                  </a:solidFill>
                  <a:effectLst>
                    <a:outerShdw blurRad="50800" dist="38100" dir="2700000" algn="tl" rotWithShape="0">
                      <a:prstClr val="black">
                        <a:alpha val="40000"/>
                      </a:prstClr>
                    </a:outerShdw>
                  </a:effectLst>
                </a:rPr>
                <a:t>Index.html*</a:t>
              </a:r>
            </a:p>
          </p:txBody>
        </p:sp>
        <p:sp>
          <p:nvSpPr>
            <p:cNvPr id="193" name="TextBox 192">
              <a:extLst>
                <a:ext uri="{FF2B5EF4-FFF2-40B4-BE49-F238E27FC236}">
                  <a16:creationId xmlns:a16="http://schemas.microsoft.com/office/drawing/2014/main" id="{FA43FCB8-293B-482A-94F8-0DAD31FA62F9}"/>
                </a:ext>
              </a:extLst>
            </p:cNvPr>
            <p:cNvSpPr txBox="1"/>
            <p:nvPr/>
          </p:nvSpPr>
          <p:spPr>
            <a:xfrm>
              <a:off x="6543653" y="2412852"/>
              <a:ext cx="1063112"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Background.png</a:t>
              </a:r>
            </a:p>
          </p:txBody>
        </p:sp>
        <p:sp>
          <p:nvSpPr>
            <p:cNvPr id="194" name="TextBox 193">
              <a:extLst>
                <a:ext uri="{FF2B5EF4-FFF2-40B4-BE49-F238E27FC236}">
                  <a16:creationId xmlns:a16="http://schemas.microsoft.com/office/drawing/2014/main" id="{A7EFCB7A-5C95-416C-8DC9-F1BC2B288674}"/>
                </a:ext>
              </a:extLst>
            </p:cNvPr>
            <p:cNvSpPr txBox="1"/>
            <p:nvPr/>
          </p:nvSpPr>
          <p:spPr>
            <a:xfrm>
              <a:off x="6549749" y="2565252"/>
              <a:ext cx="671979"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Title.jpeg</a:t>
              </a:r>
            </a:p>
          </p:txBody>
        </p:sp>
        <p:sp>
          <p:nvSpPr>
            <p:cNvPr id="195" name="TextBox 194">
              <a:extLst>
                <a:ext uri="{FF2B5EF4-FFF2-40B4-BE49-F238E27FC236}">
                  <a16:creationId xmlns:a16="http://schemas.microsoft.com/office/drawing/2014/main" id="{5612EF98-7636-4FD7-BA9F-E3756D7EF0DB}"/>
                </a:ext>
              </a:extLst>
            </p:cNvPr>
            <p:cNvSpPr txBox="1"/>
            <p:nvPr/>
          </p:nvSpPr>
          <p:spPr>
            <a:xfrm>
              <a:off x="6546701" y="2699364"/>
              <a:ext cx="898003"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Cool_icon.ico</a:t>
              </a:r>
            </a:p>
          </p:txBody>
        </p:sp>
        <p:sp>
          <p:nvSpPr>
            <p:cNvPr id="196" name="TextBox 195">
              <a:extLst>
                <a:ext uri="{FF2B5EF4-FFF2-40B4-BE49-F238E27FC236}">
                  <a16:creationId xmlns:a16="http://schemas.microsoft.com/office/drawing/2014/main" id="{8F4DB13A-0D1A-4C3C-A4FC-9D141D35A4A0}"/>
                </a:ext>
              </a:extLst>
            </p:cNvPr>
            <p:cNvSpPr txBox="1"/>
            <p:nvPr/>
          </p:nvSpPr>
          <p:spPr>
            <a:xfrm>
              <a:off x="6339437" y="2108052"/>
              <a:ext cx="577402"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Images</a:t>
              </a:r>
            </a:p>
          </p:txBody>
        </p:sp>
        <p:sp>
          <p:nvSpPr>
            <p:cNvPr id="197" name="TextBox 196">
              <a:extLst>
                <a:ext uri="{FF2B5EF4-FFF2-40B4-BE49-F238E27FC236}">
                  <a16:creationId xmlns:a16="http://schemas.microsoft.com/office/drawing/2014/main" id="{080F2469-35B8-4E5C-9EB1-E3D5C4CA00DF}"/>
                </a:ext>
              </a:extLst>
            </p:cNvPr>
            <p:cNvSpPr txBox="1"/>
            <p:nvPr/>
          </p:nvSpPr>
          <p:spPr>
            <a:xfrm>
              <a:off x="6345533" y="3138276"/>
              <a:ext cx="591829"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JS_CSS</a:t>
              </a:r>
            </a:p>
          </p:txBody>
        </p:sp>
        <p:sp>
          <p:nvSpPr>
            <p:cNvPr id="198" name="TextBox 197">
              <a:extLst>
                <a:ext uri="{FF2B5EF4-FFF2-40B4-BE49-F238E27FC236}">
                  <a16:creationId xmlns:a16="http://schemas.microsoft.com/office/drawing/2014/main" id="{30DCF4B7-D0AB-4BE5-B70D-BD00DEF09658}"/>
                </a:ext>
              </a:extLst>
            </p:cNvPr>
            <p:cNvSpPr txBox="1"/>
            <p:nvPr/>
          </p:nvSpPr>
          <p:spPr>
            <a:xfrm>
              <a:off x="6522317" y="3452220"/>
              <a:ext cx="649537" cy="246221"/>
            </a:xfrm>
            <a:prstGeom prst="rect">
              <a:avLst/>
            </a:prstGeom>
            <a:noFill/>
          </p:spPr>
          <p:txBody>
            <a:bodyPr wrap="none" rtlCol="0">
              <a:spAutoFit/>
            </a:bodyPr>
            <a:lstStyle/>
            <a:p>
              <a:r>
                <a:rPr lang="en-US" sz="1000" b="1" dirty="0">
                  <a:solidFill>
                    <a:schemeClr val="accent2"/>
                  </a:solidFill>
                  <a:effectLst>
                    <a:outerShdw blurRad="50800" dist="38100" dir="2700000" algn="tl" rotWithShape="0">
                      <a:prstClr val="black">
                        <a:alpha val="40000"/>
                      </a:prstClr>
                    </a:outerShdw>
                  </a:effectLst>
                </a:rPr>
                <a:t>main.js*</a:t>
              </a:r>
            </a:p>
          </p:txBody>
        </p:sp>
        <p:sp>
          <p:nvSpPr>
            <p:cNvPr id="199" name="TextBox 198">
              <a:extLst>
                <a:ext uri="{FF2B5EF4-FFF2-40B4-BE49-F238E27FC236}">
                  <a16:creationId xmlns:a16="http://schemas.microsoft.com/office/drawing/2014/main" id="{554AB2C9-4653-40A8-949A-0DF01ACAA619}"/>
                </a:ext>
              </a:extLst>
            </p:cNvPr>
            <p:cNvSpPr txBox="1"/>
            <p:nvPr/>
          </p:nvSpPr>
          <p:spPr>
            <a:xfrm>
              <a:off x="6528413" y="3604620"/>
              <a:ext cx="652743"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Jquery.js</a:t>
              </a:r>
            </a:p>
          </p:txBody>
        </p:sp>
        <p:sp>
          <p:nvSpPr>
            <p:cNvPr id="200" name="TextBox 199">
              <a:extLst>
                <a:ext uri="{FF2B5EF4-FFF2-40B4-BE49-F238E27FC236}">
                  <a16:creationId xmlns:a16="http://schemas.microsoft.com/office/drawing/2014/main" id="{237F0B71-397C-47B8-82B2-1C2095779BA5}"/>
                </a:ext>
              </a:extLst>
            </p:cNvPr>
            <p:cNvSpPr txBox="1"/>
            <p:nvPr/>
          </p:nvSpPr>
          <p:spPr>
            <a:xfrm>
              <a:off x="6523333" y="3738732"/>
              <a:ext cx="792205" cy="246221"/>
            </a:xfrm>
            <a:prstGeom prst="rect">
              <a:avLst/>
            </a:prstGeom>
            <a:noFill/>
          </p:spPr>
          <p:txBody>
            <a:bodyPr wrap="none" rtlCol="0">
              <a:spAutoFit/>
            </a:bodyPr>
            <a:lstStyle/>
            <a:p>
              <a:r>
                <a:rPr lang="en-US" sz="1000" b="1" dirty="0">
                  <a:solidFill>
                    <a:schemeClr val="accent2"/>
                  </a:solidFill>
                  <a:effectLst>
                    <a:outerShdw blurRad="50800" dist="38100" dir="2700000" algn="tl" rotWithShape="0">
                      <a:prstClr val="black">
                        <a:alpha val="40000"/>
                      </a:prstClr>
                    </a:outerShdw>
                  </a:effectLst>
                </a:rPr>
                <a:t>Styles.css*</a:t>
              </a:r>
            </a:p>
          </p:txBody>
        </p:sp>
        <p:cxnSp>
          <p:nvCxnSpPr>
            <p:cNvPr id="201" name="Connector: Elbow 200">
              <a:extLst>
                <a:ext uri="{FF2B5EF4-FFF2-40B4-BE49-F238E27FC236}">
                  <a16:creationId xmlns:a16="http://schemas.microsoft.com/office/drawing/2014/main" id="{823F667F-4868-4302-8016-17D30DC4FDF1}"/>
                </a:ext>
              </a:extLst>
            </p:cNvPr>
            <p:cNvCxnSpPr>
              <a:cxnSpLocks/>
            </p:cNvCxnSpPr>
            <p:nvPr/>
          </p:nvCxnSpPr>
          <p:spPr>
            <a:xfrm rot="16200000" flipH="1">
              <a:off x="6326176" y="2731007"/>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sp>
          <p:nvSpPr>
            <p:cNvPr id="202" name="TextBox 201">
              <a:extLst>
                <a:ext uri="{FF2B5EF4-FFF2-40B4-BE49-F238E27FC236}">
                  <a16:creationId xmlns:a16="http://schemas.microsoft.com/office/drawing/2014/main" id="{423913DD-DD83-4085-B4B6-2A4893C1DA06}"/>
                </a:ext>
              </a:extLst>
            </p:cNvPr>
            <p:cNvSpPr txBox="1"/>
            <p:nvPr/>
          </p:nvSpPr>
          <p:spPr>
            <a:xfrm>
              <a:off x="6543653" y="2842620"/>
              <a:ext cx="843501" cy="246221"/>
            </a:xfrm>
            <a:prstGeom prst="rect">
              <a:avLst/>
            </a:prstGeom>
            <a:noFill/>
          </p:spPr>
          <p:txBody>
            <a:bodyPr wrap="none" rtlCol="0">
              <a:spAutoFit/>
            </a:bodyPr>
            <a:lstStyle/>
            <a:p>
              <a:r>
                <a:rPr lang="en-US" sz="1000" b="1" dirty="0">
                  <a:solidFill>
                    <a:schemeClr val="accent4"/>
                  </a:solidFill>
                  <a:effectLst>
                    <a:outerShdw blurRad="50800" dist="38100" dir="2700000" algn="tl" rotWithShape="0">
                      <a:prstClr val="black">
                        <a:alpha val="40000"/>
                      </a:prstClr>
                    </a:outerShdw>
                  </a:effectLst>
                </a:rPr>
                <a:t>Banner.jpg*</a:t>
              </a:r>
            </a:p>
          </p:txBody>
        </p:sp>
      </p:grpSp>
      <p:cxnSp>
        <p:nvCxnSpPr>
          <p:cNvPr id="1033" name="Straight Connector 1032">
            <a:extLst>
              <a:ext uri="{FF2B5EF4-FFF2-40B4-BE49-F238E27FC236}">
                <a16:creationId xmlns:a16="http://schemas.microsoft.com/office/drawing/2014/main" id="{E75414B3-23BA-4DEB-B3F4-567FFE205993}"/>
              </a:ext>
            </a:extLst>
          </p:cNvPr>
          <p:cNvCxnSpPr>
            <a:cxnSpLocks/>
            <a:stCxn id="7" idx="1"/>
          </p:cNvCxnSpPr>
          <p:nvPr/>
        </p:nvCxnSpPr>
        <p:spPr>
          <a:xfrm>
            <a:off x="740743" y="1937004"/>
            <a:ext cx="9488138" cy="0"/>
          </a:xfrm>
          <a:prstGeom prst="line">
            <a:avLst/>
          </a:prstGeom>
          <a:ln w="38100">
            <a:headEnd type="none" w="med" len="med"/>
            <a:tailEnd type="arrow" w="med" len="med"/>
          </a:ln>
          <a:effectLst>
            <a:outerShdw blurRad="50800" dist="38100" dir="2700000" algn="tl" rotWithShape="0">
              <a:prstClr val="black">
                <a:alpha val="40000"/>
              </a:prstClr>
            </a:outerShdw>
          </a:effectLst>
          <a:scene3d>
            <a:camera prst="orthographicFront"/>
            <a:lightRig rig="threePt" dir="t"/>
          </a:scene3d>
          <a:sp3d>
            <a:bevelT/>
          </a:sp3d>
        </p:spPr>
        <p:style>
          <a:lnRef idx="3">
            <a:schemeClr val="accent2"/>
          </a:lnRef>
          <a:fillRef idx="0">
            <a:schemeClr val="accent2"/>
          </a:fillRef>
          <a:effectRef idx="2">
            <a:schemeClr val="accent2"/>
          </a:effectRef>
          <a:fontRef idx="minor">
            <a:schemeClr val="tx1"/>
          </a:fontRef>
        </p:style>
      </p:cxnSp>
      <p:sp>
        <p:nvSpPr>
          <p:cNvPr id="209" name="Oval 208">
            <a:extLst>
              <a:ext uri="{FF2B5EF4-FFF2-40B4-BE49-F238E27FC236}">
                <a16:creationId xmlns:a16="http://schemas.microsoft.com/office/drawing/2014/main" id="{FC9B1CF8-95AB-4D57-B5A7-D85F3D389407}"/>
              </a:ext>
            </a:extLst>
          </p:cNvPr>
          <p:cNvSpPr/>
          <p:nvPr/>
        </p:nvSpPr>
        <p:spPr>
          <a:xfrm>
            <a:off x="3360599" y="1869186"/>
            <a:ext cx="127657" cy="135636"/>
          </a:xfrm>
          <a:prstGeom prst="ellipse">
            <a:avLst/>
          </a:prstGeom>
          <a:solidFill>
            <a:schemeClr val="accent1">
              <a:lumMod val="60000"/>
              <a:lumOff val="40000"/>
            </a:schemeClr>
          </a:solidFill>
          <a:ln>
            <a:solidFill>
              <a:schemeClr val="accent1">
                <a:lumMod val="75000"/>
              </a:schemeClr>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210" name="Oval 209">
            <a:extLst>
              <a:ext uri="{FF2B5EF4-FFF2-40B4-BE49-F238E27FC236}">
                <a16:creationId xmlns:a16="http://schemas.microsoft.com/office/drawing/2014/main" id="{58EE5EA0-DB19-46D1-A71B-93BC84A25122}"/>
              </a:ext>
            </a:extLst>
          </p:cNvPr>
          <p:cNvSpPr/>
          <p:nvPr/>
        </p:nvSpPr>
        <p:spPr>
          <a:xfrm>
            <a:off x="5635529" y="1870001"/>
            <a:ext cx="127657" cy="135636"/>
          </a:xfrm>
          <a:prstGeom prst="ellipse">
            <a:avLst/>
          </a:prstGeom>
          <a:solidFill>
            <a:schemeClr val="accent1">
              <a:lumMod val="60000"/>
              <a:lumOff val="40000"/>
            </a:schemeClr>
          </a:solidFill>
          <a:ln>
            <a:solidFill>
              <a:schemeClr val="accent1">
                <a:lumMod val="75000"/>
              </a:schemeClr>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211" name="Oval 210">
            <a:extLst>
              <a:ext uri="{FF2B5EF4-FFF2-40B4-BE49-F238E27FC236}">
                <a16:creationId xmlns:a16="http://schemas.microsoft.com/office/drawing/2014/main" id="{A7861BCF-D73C-4603-A9F3-F2C26FFD5EEC}"/>
              </a:ext>
            </a:extLst>
          </p:cNvPr>
          <p:cNvSpPr/>
          <p:nvPr/>
        </p:nvSpPr>
        <p:spPr>
          <a:xfrm>
            <a:off x="7947839" y="1870329"/>
            <a:ext cx="127657" cy="135636"/>
          </a:xfrm>
          <a:prstGeom prst="ellipse">
            <a:avLst/>
          </a:prstGeom>
          <a:solidFill>
            <a:schemeClr val="accent1">
              <a:lumMod val="60000"/>
              <a:lumOff val="40000"/>
            </a:schemeClr>
          </a:solidFill>
          <a:ln>
            <a:solidFill>
              <a:schemeClr val="accent1">
                <a:lumMod val="75000"/>
              </a:schemeClr>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1035" name="TextBox 1034">
            <a:extLst>
              <a:ext uri="{FF2B5EF4-FFF2-40B4-BE49-F238E27FC236}">
                <a16:creationId xmlns:a16="http://schemas.microsoft.com/office/drawing/2014/main" id="{203FE3F7-4BCC-4897-A09C-571FD29CA4AE}"/>
              </a:ext>
            </a:extLst>
          </p:cNvPr>
          <p:cNvSpPr txBox="1"/>
          <p:nvPr/>
        </p:nvSpPr>
        <p:spPr>
          <a:xfrm rot="-2700000">
            <a:off x="782373" y="1482662"/>
            <a:ext cx="816249" cy="276999"/>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1200" b="1" dirty="0">
                <a:solidFill>
                  <a:schemeClr val="accent5"/>
                </a:solidFill>
                <a:effectLst>
                  <a:glow rad="12700">
                    <a:schemeClr val="bg1">
                      <a:alpha val="53000"/>
                    </a:schemeClr>
                  </a:glow>
                  <a:outerShdw blurRad="50800" dist="38100" dir="2700000" algn="tl" rotWithShape="0">
                    <a:prstClr val="black">
                      <a:alpha val="40000"/>
                    </a:prstClr>
                  </a:outerShdw>
                </a:effectLst>
              </a:rPr>
              <a:t>Commit 1</a:t>
            </a:r>
          </a:p>
        </p:txBody>
      </p:sp>
      <p:sp>
        <p:nvSpPr>
          <p:cNvPr id="213" name="TextBox 212">
            <a:extLst>
              <a:ext uri="{FF2B5EF4-FFF2-40B4-BE49-F238E27FC236}">
                <a16:creationId xmlns:a16="http://schemas.microsoft.com/office/drawing/2014/main" id="{C73F808B-2A29-413C-BDCD-9928A1A78F68}"/>
              </a:ext>
            </a:extLst>
          </p:cNvPr>
          <p:cNvSpPr txBox="1"/>
          <p:nvPr/>
        </p:nvSpPr>
        <p:spPr>
          <a:xfrm rot="-2700000">
            <a:off x="3338442" y="1482661"/>
            <a:ext cx="816249" cy="276999"/>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1200" b="1" dirty="0">
                <a:solidFill>
                  <a:schemeClr val="accent5"/>
                </a:solidFill>
                <a:effectLst>
                  <a:glow rad="12700">
                    <a:schemeClr val="bg1">
                      <a:alpha val="53000"/>
                    </a:schemeClr>
                  </a:glow>
                  <a:outerShdw blurRad="50800" dist="38100" dir="2700000" algn="tl" rotWithShape="0">
                    <a:prstClr val="black">
                      <a:alpha val="40000"/>
                    </a:prstClr>
                  </a:outerShdw>
                </a:effectLst>
              </a:rPr>
              <a:t>Commit 2</a:t>
            </a:r>
          </a:p>
        </p:txBody>
      </p:sp>
      <p:sp>
        <p:nvSpPr>
          <p:cNvPr id="214" name="TextBox 213">
            <a:extLst>
              <a:ext uri="{FF2B5EF4-FFF2-40B4-BE49-F238E27FC236}">
                <a16:creationId xmlns:a16="http://schemas.microsoft.com/office/drawing/2014/main" id="{ADEB3421-7BB1-40A2-8864-0DF44D32EE03}"/>
              </a:ext>
            </a:extLst>
          </p:cNvPr>
          <p:cNvSpPr txBox="1"/>
          <p:nvPr/>
        </p:nvSpPr>
        <p:spPr>
          <a:xfrm rot="-2700000">
            <a:off x="5613926" y="1494513"/>
            <a:ext cx="816249" cy="276999"/>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1200" b="1" dirty="0">
                <a:solidFill>
                  <a:schemeClr val="accent5"/>
                </a:solidFill>
                <a:effectLst>
                  <a:glow rad="12700">
                    <a:schemeClr val="bg1">
                      <a:alpha val="53000"/>
                    </a:schemeClr>
                  </a:glow>
                  <a:outerShdw blurRad="50800" dist="38100" dir="2700000" algn="tl" rotWithShape="0">
                    <a:prstClr val="black">
                      <a:alpha val="40000"/>
                    </a:prstClr>
                  </a:outerShdw>
                </a:effectLst>
              </a:rPr>
              <a:t>Commit 3</a:t>
            </a:r>
          </a:p>
        </p:txBody>
      </p:sp>
      <p:sp>
        <p:nvSpPr>
          <p:cNvPr id="215" name="TextBox 214">
            <a:extLst>
              <a:ext uri="{FF2B5EF4-FFF2-40B4-BE49-F238E27FC236}">
                <a16:creationId xmlns:a16="http://schemas.microsoft.com/office/drawing/2014/main" id="{9F7AFC06-DE11-4821-BA3F-9AE98844D9CD}"/>
              </a:ext>
            </a:extLst>
          </p:cNvPr>
          <p:cNvSpPr txBox="1"/>
          <p:nvPr/>
        </p:nvSpPr>
        <p:spPr>
          <a:xfrm rot="-2700000">
            <a:off x="7875416" y="1470892"/>
            <a:ext cx="816249" cy="276999"/>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1200" b="1" dirty="0">
                <a:solidFill>
                  <a:schemeClr val="accent5"/>
                </a:solidFill>
                <a:effectLst>
                  <a:glow rad="12700">
                    <a:schemeClr val="bg1">
                      <a:alpha val="53000"/>
                    </a:schemeClr>
                  </a:glow>
                  <a:outerShdw blurRad="50800" dist="38100" dir="2700000" algn="tl" rotWithShape="0">
                    <a:prstClr val="black">
                      <a:alpha val="40000"/>
                    </a:prstClr>
                  </a:outerShdw>
                </a:effectLst>
              </a:rPr>
              <a:t>Commit 4</a:t>
            </a:r>
          </a:p>
        </p:txBody>
      </p:sp>
      <p:cxnSp>
        <p:nvCxnSpPr>
          <p:cNvPr id="278" name="Straight Connector 277">
            <a:extLst>
              <a:ext uri="{FF2B5EF4-FFF2-40B4-BE49-F238E27FC236}">
                <a16:creationId xmlns:a16="http://schemas.microsoft.com/office/drawing/2014/main" id="{B9A962BC-B75C-4B7D-8612-14B4BC10DCAB}"/>
              </a:ext>
            </a:extLst>
          </p:cNvPr>
          <p:cNvCxnSpPr>
            <a:cxnSpLocks/>
          </p:cNvCxnSpPr>
          <p:nvPr/>
        </p:nvCxnSpPr>
        <p:spPr>
          <a:xfrm flipV="1">
            <a:off x="1619566" y="4600375"/>
            <a:ext cx="7584410" cy="0"/>
          </a:xfrm>
          <a:prstGeom prst="line">
            <a:avLst/>
          </a:prstGeom>
          <a:ln w="38100">
            <a:headEnd type="none" w="med" len="med"/>
            <a:tailEnd type="arrow" w="med" len="med"/>
          </a:ln>
          <a:effectLst>
            <a:outerShdw blurRad="50800" dist="38100" dir="2700000" algn="tl" rotWithShape="0">
              <a:prstClr val="black">
                <a:alpha val="40000"/>
              </a:prstClr>
            </a:outerShdw>
          </a:effectLst>
          <a:scene3d>
            <a:camera prst="orthographicFront"/>
            <a:lightRig rig="threePt" dir="t"/>
          </a:scene3d>
          <a:sp3d>
            <a:bevelT/>
          </a:sp3d>
        </p:spPr>
        <p:style>
          <a:lnRef idx="3">
            <a:schemeClr val="accent4"/>
          </a:lnRef>
          <a:fillRef idx="0">
            <a:schemeClr val="accent4"/>
          </a:fillRef>
          <a:effectRef idx="2">
            <a:schemeClr val="accent4"/>
          </a:effectRef>
          <a:fontRef idx="minor">
            <a:schemeClr val="tx1"/>
          </a:fontRef>
        </p:style>
      </p:cxnSp>
      <p:sp>
        <p:nvSpPr>
          <p:cNvPr id="280" name="Oval 279">
            <a:extLst>
              <a:ext uri="{FF2B5EF4-FFF2-40B4-BE49-F238E27FC236}">
                <a16:creationId xmlns:a16="http://schemas.microsoft.com/office/drawing/2014/main" id="{8F900B14-708C-42EE-B3AE-200C48B1F223}"/>
              </a:ext>
            </a:extLst>
          </p:cNvPr>
          <p:cNvSpPr/>
          <p:nvPr/>
        </p:nvSpPr>
        <p:spPr>
          <a:xfrm>
            <a:off x="3314097" y="4547218"/>
            <a:ext cx="127657" cy="135636"/>
          </a:xfrm>
          <a:prstGeom prst="ellipse">
            <a:avLst/>
          </a:prstGeom>
          <a:solidFill>
            <a:schemeClr val="accent4">
              <a:lumMod val="40000"/>
              <a:lumOff val="60000"/>
            </a:schemeClr>
          </a:solidFill>
          <a:ln>
            <a:solidFill>
              <a:schemeClr val="accent4">
                <a:lumMod val="60000"/>
                <a:lumOff val="40000"/>
              </a:schemeClr>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281" name="Oval 280">
            <a:extLst>
              <a:ext uri="{FF2B5EF4-FFF2-40B4-BE49-F238E27FC236}">
                <a16:creationId xmlns:a16="http://schemas.microsoft.com/office/drawing/2014/main" id="{5894F26C-45EB-4AC0-8796-A8F8DE449069}"/>
              </a:ext>
            </a:extLst>
          </p:cNvPr>
          <p:cNvSpPr/>
          <p:nvPr/>
        </p:nvSpPr>
        <p:spPr>
          <a:xfrm>
            <a:off x="5589027" y="4548033"/>
            <a:ext cx="127657" cy="135636"/>
          </a:xfrm>
          <a:prstGeom prst="ellipse">
            <a:avLst/>
          </a:prstGeom>
          <a:solidFill>
            <a:schemeClr val="accent4">
              <a:lumMod val="40000"/>
              <a:lumOff val="60000"/>
            </a:schemeClr>
          </a:solidFill>
          <a:ln>
            <a:solidFill>
              <a:schemeClr val="accent4">
                <a:lumMod val="60000"/>
                <a:lumOff val="40000"/>
              </a:schemeClr>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284" name="TextBox 283">
            <a:extLst>
              <a:ext uri="{FF2B5EF4-FFF2-40B4-BE49-F238E27FC236}">
                <a16:creationId xmlns:a16="http://schemas.microsoft.com/office/drawing/2014/main" id="{CFEF611F-C6F8-451D-A3DE-0AB28698C2D0}"/>
              </a:ext>
            </a:extLst>
          </p:cNvPr>
          <p:cNvSpPr txBox="1"/>
          <p:nvPr/>
        </p:nvSpPr>
        <p:spPr>
          <a:xfrm rot="-2700000">
            <a:off x="3291940" y="4160693"/>
            <a:ext cx="816249" cy="276999"/>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1200" b="1" dirty="0">
                <a:solidFill>
                  <a:schemeClr val="accent5"/>
                </a:solidFill>
                <a:effectLst>
                  <a:glow rad="12700">
                    <a:schemeClr val="bg1">
                      <a:alpha val="53000"/>
                    </a:schemeClr>
                  </a:glow>
                  <a:outerShdw blurRad="50800" dist="38100" dir="2700000" algn="tl" rotWithShape="0">
                    <a:prstClr val="black">
                      <a:alpha val="40000"/>
                    </a:prstClr>
                  </a:outerShdw>
                </a:effectLst>
              </a:rPr>
              <a:t>Commit 5</a:t>
            </a:r>
          </a:p>
        </p:txBody>
      </p:sp>
      <p:sp>
        <p:nvSpPr>
          <p:cNvPr id="285" name="TextBox 284">
            <a:extLst>
              <a:ext uri="{FF2B5EF4-FFF2-40B4-BE49-F238E27FC236}">
                <a16:creationId xmlns:a16="http://schemas.microsoft.com/office/drawing/2014/main" id="{B97A87FE-C8DB-4E0E-8699-EE2ACF0FAD07}"/>
              </a:ext>
            </a:extLst>
          </p:cNvPr>
          <p:cNvSpPr txBox="1"/>
          <p:nvPr/>
        </p:nvSpPr>
        <p:spPr>
          <a:xfrm rot="-2700000">
            <a:off x="5567424" y="4172545"/>
            <a:ext cx="816249" cy="276999"/>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1200" b="1" dirty="0">
                <a:solidFill>
                  <a:schemeClr val="accent5"/>
                </a:solidFill>
                <a:effectLst>
                  <a:glow rad="12700">
                    <a:schemeClr val="bg1">
                      <a:alpha val="53000"/>
                    </a:schemeClr>
                  </a:glow>
                  <a:outerShdw blurRad="50800" dist="38100" dir="2700000" algn="tl" rotWithShape="0">
                    <a:prstClr val="black">
                      <a:alpha val="40000"/>
                    </a:prstClr>
                  </a:outerShdw>
                </a:effectLst>
              </a:rPr>
              <a:t>Commit 6</a:t>
            </a:r>
          </a:p>
        </p:txBody>
      </p:sp>
      <p:cxnSp>
        <p:nvCxnSpPr>
          <p:cNvPr id="1040" name="Straight Connector 1039">
            <a:extLst>
              <a:ext uri="{FF2B5EF4-FFF2-40B4-BE49-F238E27FC236}">
                <a16:creationId xmlns:a16="http://schemas.microsoft.com/office/drawing/2014/main" id="{37CA6840-56A6-4261-ABA1-E55884DB9BE1}"/>
              </a:ext>
            </a:extLst>
          </p:cNvPr>
          <p:cNvCxnSpPr>
            <a:cxnSpLocks/>
            <a:stCxn id="1034" idx="5"/>
          </p:cNvCxnSpPr>
          <p:nvPr/>
        </p:nvCxnSpPr>
        <p:spPr>
          <a:xfrm>
            <a:off x="936751" y="1988769"/>
            <a:ext cx="682815" cy="2627082"/>
          </a:xfrm>
          <a:prstGeom prst="line">
            <a:avLst/>
          </a:prstGeom>
          <a:ln w="38100">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style>
          <a:lnRef idx="3">
            <a:schemeClr val="accent4"/>
          </a:lnRef>
          <a:fillRef idx="0">
            <a:schemeClr val="accent4"/>
          </a:fillRef>
          <a:effectRef idx="2">
            <a:schemeClr val="accent4"/>
          </a:effectRef>
          <a:fontRef idx="minor">
            <a:schemeClr val="tx1"/>
          </a:fontRef>
        </p:style>
      </p:cxnSp>
      <p:sp>
        <p:nvSpPr>
          <p:cNvPr id="1034" name="Oval 1033">
            <a:extLst>
              <a:ext uri="{FF2B5EF4-FFF2-40B4-BE49-F238E27FC236}">
                <a16:creationId xmlns:a16="http://schemas.microsoft.com/office/drawing/2014/main" id="{933E84BB-BFF7-4D95-85C3-D3E3D8754D0A}"/>
              </a:ext>
            </a:extLst>
          </p:cNvPr>
          <p:cNvSpPr/>
          <p:nvPr/>
        </p:nvSpPr>
        <p:spPr>
          <a:xfrm>
            <a:off x="827789" y="1872996"/>
            <a:ext cx="127657" cy="135636"/>
          </a:xfrm>
          <a:prstGeom prst="ellipse">
            <a:avLst/>
          </a:prstGeom>
          <a:solidFill>
            <a:schemeClr val="accent1">
              <a:lumMod val="60000"/>
              <a:lumOff val="40000"/>
            </a:schemeClr>
          </a:solidFill>
          <a:ln>
            <a:solidFill>
              <a:schemeClr val="accent1">
                <a:lumMod val="75000"/>
              </a:schemeClr>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282" name="Oval 281">
            <a:extLst>
              <a:ext uri="{FF2B5EF4-FFF2-40B4-BE49-F238E27FC236}">
                <a16:creationId xmlns:a16="http://schemas.microsoft.com/office/drawing/2014/main" id="{E155900C-D40C-4699-A0A7-6CC98D1CAA7B}"/>
              </a:ext>
            </a:extLst>
          </p:cNvPr>
          <p:cNvSpPr/>
          <p:nvPr/>
        </p:nvSpPr>
        <p:spPr>
          <a:xfrm>
            <a:off x="7901337" y="4548361"/>
            <a:ext cx="127657" cy="135636"/>
          </a:xfrm>
          <a:prstGeom prst="ellipse">
            <a:avLst/>
          </a:prstGeom>
          <a:solidFill>
            <a:schemeClr val="accent4">
              <a:lumMod val="40000"/>
              <a:lumOff val="60000"/>
            </a:schemeClr>
          </a:solidFill>
          <a:ln>
            <a:solidFill>
              <a:schemeClr val="accent4">
                <a:lumMod val="60000"/>
                <a:lumOff val="40000"/>
              </a:schemeClr>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298" name="Oval 297">
            <a:extLst>
              <a:ext uri="{FF2B5EF4-FFF2-40B4-BE49-F238E27FC236}">
                <a16:creationId xmlns:a16="http://schemas.microsoft.com/office/drawing/2014/main" id="{FFCC833E-0706-4DA4-8EA9-585849CD889D}"/>
              </a:ext>
            </a:extLst>
          </p:cNvPr>
          <p:cNvSpPr/>
          <p:nvPr/>
        </p:nvSpPr>
        <p:spPr>
          <a:xfrm>
            <a:off x="9268872" y="1875288"/>
            <a:ext cx="127657" cy="135636"/>
          </a:xfrm>
          <a:prstGeom prst="ellipse">
            <a:avLst/>
          </a:prstGeom>
          <a:solidFill>
            <a:schemeClr val="accent1">
              <a:lumMod val="60000"/>
              <a:lumOff val="40000"/>
            </a:schemeClr>
          </a:solidFill>
          <a:ln>
            <a:solidFill>
              <a:schemeClr val="accent1">
                <a:lumMod val="75000"/>
              </a:schemeClr>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299" name="TextBox 298">
            <a:extLst>
              <a:ext uri="{FF2B5EF4-FFF2-40B4-BE49-F238E27FC236}">
                <a16:creationId xmlns:a16="http://schemas.microsoft.com/office/drawing/2014/main" id="{578129E7-8F63-4CEB-B4BE-EAB2FC458191}"/>
              </a:ext>
            </a:extLst>
          </p:cNvPr>
          <p:cNvSpPr txBox="1"/>
          <p:nvPr/>
        </p:nvSpPr>
        <p:spPr>
          <a:xfrm rot="-2700000">
            <a:off x="9196449" y="1475851"/>
            <a:ext cx="816249" cy="276999"/>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1200" b="1" dirty="0">
                <a:solidFill>
                  <a:schemeClr val="accent5"/>
                </a:solidFill>
                <a:effectLst>
                  <a:glow rad="12700">
                    <a:schemeClr val="bg1">
                      <a:alpha val="53000"/>
                    </a:schemeClr>
                  </a:glow>
                  <a:outerShdw blurRad="50800" dist="38100" dir="2700000" algn="tl" rotWithShape="0">
                    <a:prstClr val="black">
                      <a:alpha val="40000"/>
                    </a:prstClr>
                  </a:outerShdw>
                </a:effectLst>
              </a:rPr>
              <a:t>Commit 8</a:t>
            </a:r>
          </a:p>
        </p:txBody>
      </p:sp>
      <p:sp>
        <p:nvSpPr>
          <p:cNvPr id="286" name="TextBox 285">
            <a:extLst>
              <a:ext uri="{FF2B5EF4-FFF2-40B4-BE49-F238E27FC236}">
                <a16:creationId xmlns:a16="http://schemas.microsoft.com/office/drawing/2014/main" id="{D43CCFCA-0A82-4060-8D5A-FF2321B808CB}"/>
              </a:ext>
            </a:extLst>
          </p:cNvPr>
          <p:cNvSpPr txBox="1"/>
          <p:nvPr/>
        </p:nvSpPr>
        <p:spPr>
          <a:xfrm rot="-2700000">
            <a:off x="7828914" y="4148924"/>
            <a:ext cx="816249" cy="276999"/>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1200" b="1" dirty="0">
                <a:solidFill>
                  <a:schemeClr val="accent5"/>
                </a:solidFill>
                <a:effectLst>
                  <a:glow rad="12700">
                    <a:schemeClr val="bg1">
                      <a:alpha val="53000"/>
                    </a:schemeClr>
                  </a:glow>
                  <a:outerShdw blurRad="50800" dist="38100" dir="2700000" algn="tl" rotWithShape="0">
                    <a:prstClr val="black">
                      <a:alpha val="40000"/>
                    </a:prstClr>
                  </a:outerShdw>
                </a:effectLst>
              </a:rPr>
              <a:t>Commit 7</a:t>
            </a:r>
          </a:p>
        </p:txBody>
      </p:sp>
    </p:spTree>
    <p:extLst>
      <p:ext uri="{BB962C8B-B14F-4D97-AF65-F5344CB8AC3E}">
        <p14:creationId xmlns:p14="http://schemas.microsoft.com/office/powerpoint/2010/main" val="3516344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5"/>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027"/>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76"/>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031"/>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75"/>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4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7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8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8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8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8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8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9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9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animBg="1"/>
      <p:bldP spid="210" grpId="0" animBg="1"/>
      <p:bldP spid="211" grpId="0" animBg="1"/>
      <p:bldP spid="1035" grpId="0"/>
      <p:bldP spid="213" grpId="0"/>
      <p:bldP spid="214" grpId="0"/>
      <p:bldP spid="215" grpId="0"/>
      <p:bldP spid="280" grpId="0" animBg="1"/>
      <p:bldP spid="281" grpId="0" animBg="1"/>
      <p:bldP spid="284" grpId="0"/>
      <p:bldP spid="285" grpId="0"/>
      <p:bldP spid="1034" grpId="0" animBg="1"/>
      <p:bldP spid="282" grpId="0" animBg="1"/>
      <p:bldP spid="298" grpId="0" animBg="1"/>
      <p:bldP spid="299" grpId="0"/>
      <p:bldP spid="28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8A5F1-8D33-4C71-B2E0-A5D6F82E51B4}"/>
              </a:ext>
            </a:extLst>
          </p:cNvPr>
          <p:cNvSpPr>
            <a:spLocks noGrp="1"/>
          </p:cNvSpPr>
          <p:nvPr>
            <p:ph type="title"/>
          </p:nvPr>
        </p:nvSpPr>
        <p:spPr>
          <a:effectLst>
            <a:glow rad="127000">
              <a:srgbClr val="EBFFFF"/>
            </a:glow>
          </a:effectLst>
        </p:spPr>
        <p:txBody>
          <a:bodyPr vert="horz" lIns="91440" tIns="45720" rIns="91440" bIns="45720" rtlCol="0" anchor="b" anchorCtr="0">
            <a:noAutofit/>
            <a:scene3d>
              <a:camera prst="orthographicFront"/>
              <a:lightRig rig="threePt" dir="t"/>
            </a:scene3d>
            <a:sp3d extrusionH="57150">
              <a:bevelT w="38100" h="38100"/>
            </a:sp3d>
          </a:bodyPr>
          <a:lstStyle/>
          <a:p>
            <a:r>
              <a:rPr lang="en-US" sz="4400" b="1" dirty="0">
                <a:solidFill>
                  <a:srgbClr val="2F2D78"/>
                </a:solidFill>
                <a:effectLst>
                  <a:glow rad="127000">
                    <a:srgbClr val="EBFFFF">
                      <a:alpha val="55000"/>
                    </a:srgbClr>
                  </a:glow>
                </a:effectLst>
                <a:latin typeface="Titillium Web" panose="00000500000000000000" pitchFamily="2" charset="0"/>
                <a:cs typeface="IrisUPC" panose="020B0502040204020203" pitchFamily="34" charset="-34"/>
              </a:rPr>
              <a:t>Project – Create a Webpage by Forking the </a:t>
            </a:r>
            <a:r>
              <a:rPr lang="en-US" sz="4400" b="1" dirty="0" err="1">
                <a:solidFill>
                  <a:srgbClr val="2F2D78"/>
                </a:solidFill>
                <a:effectLst>
                  <a:glow rad="127000">
                    <a:srgbClr val="EBFFFF">
                      <a:alpha val="55000"/>
                    </a:srgbClr>
                  </a:glow>
                </a:effectLst>
                <a:latin typeface="Titillium Web" panose="00000500000000000000" pitchFamily="2" charset="0"/>
                <a:cs typeface="IrisUPC" panose="020B0502040204020203" pitchFamily="34" charset="-34"/>
              </a:rPr>
              <a:t>BBH_Demo</a:t>
            </a:r>
            <a:r>
              <a:rPr lang="en-US" sz="4400" b="1" dirty="0">
                <a:solidFill>
                  <a:srgbClr val="2F2D78"/>
                </a:solidFill>
                <a:effectLst>
                  <a:glow rad="127000">
                    <a:srgbClr val="EBFFFF">
                      <a:alpha val="55000"/>
                    </a:srgbClr>
                  </a:glow>
                </a:effectLst>
                <a:latin typeface="Titillium Web" panose="00000500000000000000" pitchFamily="2" charset="0"/>
                <a:cs typeface="IrisUPC" panose="020B0502040204020203" pitchFamily="34" charset="-34"/>
              </a:rPr>
              <a:t> Repository</a:t>
            </a:r>
          </a:p>
        </p:txBody>
      </p:sp>
      <p:sp>
        <p:nvSpPr>
          <p:cNvPr id="3" name="Content Placeholder 2">
            <a:extLst>
              <a:ext uri="{FF2B5EF4-FFF2-40B4-BE49-F238E27FC236}">
                <a16:creationId xmlns:a16="http://schemas.microsoft.com/office/drawing/2014/main" id="{AB0CB208-9C2B-481C-AAEA-0212260E9032}"/>
              </a:ext>
            </a:extLst>
          </p:cNvPr>
          <p:cNvSpPr>
            <a:spLocks noGrp="1"/>
          </p:cNvSpPr>
          <p:nvPr>
            <p:ph idx="1"/>
          </p:nvPr>
        </p:nvSpPr>
        <p:spPr/>
        <p:txBody>
          <a:bodyPr vert="horz" lIns="91440" tIns="45720" rIns="91440" bIns="45720" rtlCol="0">
            <a:normAutofit/>
          </a:bodyPr>
          <a:lstStyle/>
          <a:p>
            <a:pPr marL="285750" indent="-285750">
              <a:buFont typeface="Arial" panose="020B0604020202020204" pitchFamily="34" charset="0"/>
              <a:buChar char="•"/>
            </a:pPr>
            <a:r>
              <a:rPr lang="en-US" sz="2400" dirty="0">
                <a:solidFill>
                  <a:srgbClr val="414141"/>
                </a:solidFill>
                <a:latin typeface="Titillium Web" panose="00000500000000000000" pitchFamily="2" charset="0"/>
              </a:rPr>
              <a:t>Fork the repository</a:t>
            </a:r>
          </a:p>
          <a:p>
            <a:pPr marL="285750" indent="-285750">
              <a:buFont typeface="Arial" panose="020B0604020202020204" pitchFamily="34" charset="0"/>
              <a:buChar char="•"/>
            </a:pPr>
            <a:r>
              <a:rPr lang="en-US" dirty="0">
                <a:solidFill>
                  <a:srgbClr val="414141"/>
                </a:solidFill>
                <a:latin typeface="Titillium Web" panose="00000500000000000000" pitchFamily="2" charset="0"/>
              </a:rPr>
              <a:t>Set up pages</a:t>
            </a:r>
          </a:p>
          <a:p>
            <a:pPr marL="285750" indent="-285750">
              <a:buFont typeface="Arial" panose="020B0604020202020204" pitchFamily="34" charset="0"/>
              <a:buChar char="•"/>
            </a:pPr>
            <a:r>
              <a:rPr lang="en-US" dirty="0">
                <a:solidFill>
                  <a:srgbClr val="414141"/>
                </a:solidFill>
                <a:latin typeface="Titillium Web" panose="00000500000000000000" pitchFamily="2" charset="0"/>
              </a:rPr>
              <a:t>Make a small change to the code and commit to trigger an action to build the website</a:t>
            </a:r>
          </a:p>
          <a:p>
            <a:pPr marL="285750" indent="-285750">
              <a:buFont typeface="Arial" panose="020B0604020202020204" pitchFamily="34" charset="0"/>
              <a:buChar char="•"/>
            </a:pPr>
            <a:r>
              <a:rPr lang="en-US" sz="2400" dirty="0">
                <a:solidFill>
                  <a:srgbClr val="414141"/>
                </a:solidFill>
                <a:latin typeface="Titillium Web" panose="00000500000000000000" pitchFamily="2" charset="0"/>
              </a:rPr>
              <a:t>Make changes to the code</a:t>
            </a:r>
          </a:p>
          <a:p>
            <a:pPr marL="285750" indent="-285750">
              <a:buFont typeface="Arial" panose="020B0604020202020204" pitchFamily="34" charset="0"/>
              <a:buChar char="•"/>
            </a:pPr>
            <a:r>
              <a:rPr lang="en-US" sz="2400" dirty="0">
                <a:solidFill>
                  <a:srgbClr val="414141"/>
                </a:solidFill>
                <a:latin typeface="Titillium Web" panose="00000500000000000000" pitchFamily="2" charset="0"/>
              </a:rPr>
              <a:t>Commit changes to the code</a:t>
            </a:r>
          </a:p>
          <a:p>
            <a:pPr marL="285750" indent="-285750">
              <a:buFont typeface="Arial" panose="020B0604020202020204" pitchFamily="34" charset="0"/>
              <a:buChar char="•"/>
            </a:pPr>
            <a:r>
              <a:rPr lang="en-US" sz="2400" dirty="0">
                <a:solidFill>
                  <a:srgbClr val="414141"/>
                </a:solidFill>
                <a:latin typeface="Titillium Web" panose="00000500000000000000" pitchFamily="2" charset="0"/>
              </a:rPr>
              <a:t>Clear your browser cache</a:t>
            </a:r>
          </a:p>
          <a:p>
            <a:pPr marL="285750" indent="-285750">
              <a:buFont typeface="Arial" panose="020B0604020202020204" pitchFamily="34" charset="0"/>
              <a:buChar char="•"/>
            </a:pPr>
            <a:r>
              <a:rPr lang="en-US" dirty="0">
                <a:solidFill>
                  <a:srgbClr val="414141"/>
                </a:solidFill>
                <a:latin typeface="Titillium Web" panose="00000500000000000000" pitchFamily="2" charset="0"/>
              </a:rPr>
              <a:t>View the webpage</a:t>
            </a:r>
          </a:p>
          <a:p>
            <a:pPr marL="285750" indent="-285750">
              <a:buFont typeface="Arial" panose="020B0604020202020204" pitchFamily="34" charset="0"/>
              <a:buChar char="•"/>
            </a:pPr>
            <a:r>
              <a:rPr lang="en-US" sz="2400" dirty="0">
                <a:solidFill>
                  <a:srgbClr val="414141"/>
                </a:solidFill>
                <a:latin typeface="Titillium Web" panose="00000500000000000000" pitchFamily="2" charset="0"/>
              </a:rPr>
              <a:t>Bonus – use inspect element to see what the code is doing/make on the fly changes to see how to fix it.</a:t>
            </a:r>
          </a:p>
        </p:txBody>
      </p:sp>
    </p:spTree>
    <p:extLst>
      <p:ext uri="{BB962C8B-B14F-4D97-AF65-F5344CB8AC3E}">
        <p14:creationId xmlns:p14="http://schemas.microsoft.com/office/powerpoint/2010/main" val="2304435587"/>
      </p:ext>
    </p:extLst>
  </p:cSld>
  <p:clrMapOvr>
    <a:masterClrMapping/>
  </p:clrMapOvr>
</p:sld>
</file>

<file path=ppt/theme/theme1.xml><?xml version="1.0" encoding="utf-8"?>
<a:theme xmlns:a="http://schemas.openxmlformats.org/drawingml/2006/main" name="Office Theme">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9234</TotalTime>
  <Words>757</Words>
  <Application>Microsoft Office PowerPoint</Application>
  <PresentationFormat>Widescreen</PresentationFormat>
  <Paragraphs>116</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Franklin Gothic Book</vt:lpstr>
      <vt:lpstr>Franklin Gothic Medium</vt:lpstr>
      <vt:lpstr>Titillium Web</vt:lpstr>
      <vt:lpstr>Wingdings</vt:lpstr>
      <vt:lpstr>Office Theme</vt:lpstr>
      <vt:lpstr>DevOps </vt:lpstr>
      <vt:lpstr>Who am I?</vt:lpstr>
      <vt:lpstr>Who is Everi?</vt:lpstr>
      <vt:lpstr>What is DevOps?</vt:lpstr>
      <vt:lpstr>You’ve created your own app!</vt:lpstr>
      <vt:lpstr>Cool_Application_01 has gone viral! Awesome, but now the real work starts.</vt:lpstr>
      <vt:lpstr>DevOps and the Cloud have your solutions!</vt:lpstr>
      <vt:lpstr>A little more about source control</vt:lpstr>
      <vt:lpstr>Project – Create a Webpage by Forking the BBH_Demo Repository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dc:title>
  <dc:creator>Donohue, Tricia</dc:creator>
  <cp:lastModifiedBy>Patricia Donohue</cp:lastModifiedBy>
  <cp:revision>44</cp:revision>
  <dcterms:created xsi:type="dcterms:W3CDTF">2021-11-08T18:15:08Z</dcterms:created>
  <dcterms:modified xsi:type="dcterms:W3CDTF">2021-11-20T06:34:34Z</dcterms:modified>
</cp:coreProperties>
</file>